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703" r:id="rId3"/>
    <p:sldMasterId id="2147483710" r:id="rId4"/>
    <p:sldMasterId id="2147483725" r:id="rId5"/>
    <p:sldMasterId id="2147483767" r:id="rId6"/>
  </p:sldMasterIdLst>
  <p:notesMasterIdLst>
    <p:notesMasterId r:id="rId17"/>
  </p:notesMasterIdLst>
  <p:sldIdLst>
    <p:sldId id="256" r:id="rId7"/>
    <p:sldId id="11586" r:id="rId8"/>
    <p:sldId id="2145706658" r:id="rId9"/>
    <p:sldId id="2145706606" r:id="rId10"/>
    <p:sldId id="2145706629" r:id="rId11"/>
    <p:sldId id="2145706630" r:id="rId12"/>
    <p:sldId id="2145706659" r:id="rId13"/>
    <p:sldId id="2145706660" r:id="rId14"/>
    <p:sldId id="2145706663" r:id="rId15"/>
    <p:sldId id="214570666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7F76B3-F78B-48EE-9E3F-5969AB9A301E}" v="6" dt="2021-07-13T15:57:47.1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158" d="100"/>
          <a:sy n="158" d="100"/>
        </p:scale>
        <p:origin x="11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23"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ah Linehan" userId="28469e1a-0b73-4608-a44e-fecdfd779d26" providerId="ADAL" clId="{CB7F76B3-F78B-48EE-9E3F-5969AB9A301E}"/>
    <pc:docChg chg="custSel delSld modSld">
      <pc:chgData name="Micah Linehan" userId="28469e1a-0b73-4608-a44e-fecdfd779d26" providerId="ADAL" clId="{CB7F76B3-F78B-48EE-9E3F-5969AB9A301E}" dt="2021-07-13T16:33:59.536" v="76" actId="20577"/>
      <pc:docMkLst>
        <pc:docMk/>
      </pc:docMkLst>
      <pc:sldChg chg="modSp mod">
        <pc:chgData name="Micah Linehan" userId="28469e1a-0b73-4608-a44e-fecdfd779d26" providerId="ADAL" clId="{CB7F76B3-F78B-48EE-9E3F-5969AB9A301E}" dt="2021-07-13T16:33:59.536" v="76" actId="20577"/>
        <pc:sldMkLst>
          <pc:docMk/>
          <pc:sldMk cId="206147003" sldId="256"/>
        </pc:sldMkLst>
        <pc:spChg chg="mod">
          <ac:chgData name="Micah Linehan" userId="28469e1a-0b73-4608-a44e-fecdfd779d26" providerId="ADAL" clId="{CB7F76B3-F78B-48EE-9E3F-5969AB9A301E}" dt="2021-07-13T16:33:59.536" v="76" actId="20577"/>
          <ac:spMkLst>
            <pc:docMk/>
            <pc:sldMk cId="206147003" sldId="256"/>
            <ac:spMk id="3" creationId="{77B1BEC5-9827-44D5-98C9-5C81523D8C5A}"/>
          </ac:spMkLst>
        </pc:spChg>
      </pc:sldChg>
      <pc:sldChg chg="modSp mod">
        <pc:chgData name="Micah Linehan" userId="28469e1a-0b73-4608-a44e-fecdfd779d26" providerId="ADAL" clId="{CB7F76B3-F78B-48EE-9E3F-5969AB9A301E}" dt="2021-07-13T15:58:01.194" v="54" actId="20577"/>
        <pc:sldMkLst>
          <pc:docMk/>
          <pc:sldMk cId="4010016113" sldId="2145706660"/>
        </pc:sldMkLst>
        <pc:spChg chg="mod">
          <ac:chgData name="Micah Linehan" userId="28469e1a-0b73-4608-a44e-fecdfd779d26" providerId="ADAL" clId="{CB7F76B3-F78B-48EE-9E3F-5969AB9A301E}" dt="2021-07-13T15:58:01.194" v="54" actId="20577"/>
          <ac:spMkLst>
            <pc:docMk/>
            <pc:sldMk cId="4010016113" sldId="2145706660"/>
            <ac:spMk id="2" creationId="{5E0A4B69-2375-452F-A6E4-46CC2645BAAD}"/>
          </ac:spMkLst>
        </pc:spChg>
        <pc:graphicFrameChg chg="mod modGraphic">
          <ac:chgData name="Micah Linehan" userId="28469e1a-0b73-4608-a44e-fecdfd779d26" providerId="ADAL" clId="{CB7F76B3-F78B-48EE-9E3F-5969AB9A301E}" dt="2021-07-13T15:57:54.501" v="40" actId="207"/>
          <ac:graphicFrameMkLst>
            <pc:docMk/>
            <pc:sldMk cId="4010016113" sldId="2145706660"/>
            <ac:graphicFrameMk id="7" creationId="{175999C4-6612-43B2-80F6-663D0A4DD8FC}"/>
          </ac:graphicFrameMkLst>
        </pc:graphicFrameChg>
      </pc:sldChg>
      <pc:sldChg chg="del">
        <pc:chgData name="Micah Linehan" userId="28469e1a-0b73-4608-a44e-fecdfd779d26" providerId="ADAL" clId="{CB7F76B3-F78B-48EE-9E3F-5969AB9A301E}" dt="2021-07-13T15:42:31.704" v="4" actId="47"/>
        <pc:sldMkLst>
          <pc:docMk/>
          <pc:sldMk cId="3403188167" sldId="2145706661"/>
        </pc:sldMkLst>
      </pc:sldChg>
      <pc:sldChg chg="modSp mod">
        <pc:chgData name="Micah Linehan" userId="28469e1a-0b73-4608-a44e-fecdfd779d26" providerId="ADAL" clId="{CB7F76B3-F78B-48EE-9E3F-5969AB9A301E}" dt="2021-07-13T15:45:18.253" v="37" actId="20577"/>
        <pc:sldMkLst>
          <pc:docMk/>
          <pc:sldMk cId="780402789" sldId="2145706663"/>
        </pc:sldMkLst>
        <pc:spChg chg="mod">
          <ac:chgData name="Micah Linehan" userId="28469e1a-0b73-4608-a44e-fecdfd779d26" providerId="ADAL" clId="{CB7F76B3-F78B-48EE-9E3F-5969AB9A301E}" dt="2021-07-13T15:45:18.253" v="37" actId="20577"/>
          <ac:spMkLst>
            <pc:docMk/>
            <pc:sldMk cId="780402789" sldId="2145706663"/>
            <ac:spMk id="2" creationId="{5E0A4B69-2375-452F-A6E4-46CC2645BAAD}"/>
          </ac:spMkLst>
        </pc:spChg>
        <pc:graphicFrameChg chg="mod modGraphic">
          <ac:chgData name="Micah Linehan" userId="28469e1a-0b73-4608-a44e-fecdfd779d26" providerId="ADAL" clId="{CB7F76B3-F78B-48EE-9E3F-5969AB9A301E}" dt="2021-07-13T15:45:02.929" v="23" actId="207"/>
          <ac:graphicFrameMkLst>
            <pc:docMk/>
            <pc:sldMk cId="780402789" sldId="2145706663"/>
            <ac:graphicFrameMk id="7" creationId="{175999C4-6612-43B2-80F6-663D0A4DD8FC}"/>
          </ac:graphicFrameMkLst>
        </pc:graphicFrame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hyperlink" Target="https://octe.azurewebsites.net/Microsoft/viewer/622/index.html" TargetMode="External"/><Relationship Id="rId2" Type="http://schemas.openxmlformats.org/officeDocument/2006/relationships/hyperlink" Target="https://octe.azurewebsites.net/Microsoft/viewer/621/index.html" TargetMode="External"/><Relationship Id="rId1" Type="http://schemas.openxmlformats.org/officeDocument/2006/relationships/hyperlink" Target="https://customervoice.microsoft.com/Pages/ResponsePage.aspx?id=v4j5cvGGr0GRqy180BHbR3w9a0Asvc1AjUzVOrHiCrVUM1BRREpYMjdJWEdZWTI1RUhBT0EyV1BQSSQlQCN0PWcu" TargetMode="External"/><Relationship Id="rId5" Type="http://schemas.openxmlformats.org/officeDocument/2006/relationships/hyperlink" Target="https://octe.azurewebsites.net/Microsoft/viewer/631/index.html" TargetMode="External"/><Relationship Id="rId4" Type="http://schemas.openxmlformats.org/officeDocument/2006/relationships/hyperlink" Target="https://octe.azurewebsites.net/Microsoft/viewer/629/index.html" TargetMode="External"/></Relationships>
</file>

<file path=ppt/diagrams/_rels/data2.xml.rels><?xml version="1.0" encoding="UTF-8" standalone="yes"?>
<Relationships xmlns="http://schemas.openxmlformats.org/package/2006/relationships"><Relationship Id="rId3" Type="http://schemas.openxmlformats.org/officeDocument/2006/relationships/hyperlink" Target="https://interactiveguides-schooldatasync.azurewebsites.net/" TargetMode="External"/><Relationship Id="rId2" Type="http://schemas.openxmlformats.org/officeDocument/2006/relationships/hyperlink" Target="https://docs.microsoft.com/en-us/schooldatasync/overview-of-school-data-sync" TargetMode="External"/><Relationship Id="rId1" Type="http://schemas.openxmlformats.org/officeDocument/2006/relationships/hyperlink" Target="https://sds.microsoft.com/" TargetMode="External"/><Relationship Id="rId4" Type="http://schemas.openxmlformats.org/officeDocument/2006/relationships/hyperlink" Target="https://www.microsoft.com/en-us/fasttrack?rtc=1"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octe.azurewebsites.net/Microsoft/viewer/621/index.html" TargetMode="External"/><Relationship Id="rId2" Type="http://schemas.openxmlformats.org/officeDocument/2006/relationships/hyperlink" Target="https://octe.azurewebsites.net/Microsoft/viewer/631/index.html" TargetMode="External"/><Relationship Id="rId1" Type="http://schemas.openxmlformats.org/officeDocument/2006/relationships/hyperlink" Target="https://customervoice.microsoft.com/Pages/ResponsePage.aspx?id=v4j5cvGGr0GRqy180BHbR3w9a0Asvc1AjUzVOrHiCrVUM1BRREpYMjdJWEdZWTI1RUhBT0EyV1BQSSQlQCN0PWcu" TargetMode="External"/><Relationship Id="rId5" Type="http://schemas.openxmlformats.org/officeDocument/2006/relationships/hyperlink" Target="https://octe.azurewebsites.net/Microsoft/viewer/629/index.html" TargetMode="External"/><Relationship Id="rId4" Type="http://schemas.openxmlformats.org/officeDocument/2006/relationships/hyperlink" Target="https://octe.azurewebsites.net/Microsoft/viewer/622/index.html"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https://docs.microsoft.com/en-us/schooldatasync/overview-of-school-data-sync" TargetMode="External"/><Relationship Id="rId2" Type="http://schemas.openxmlformats.org/officeDocument/2006/relationships/hyperlink" Target="https://www.microsoft.com/en-us/fasttrack?rtc=1" TargetMode="External"/><Relationship Id="rId1" Type="http://schemas.openxmlformats.org/officeDocument/2006/relationships/hyperlink" Target="https://sds.microsoft.com/" TargetMode="External"/><Relationship Id="rId4" Type="http://schemas.openxmlformats.org/officeDocument/2006/relationships/hyperlink" Target="https://interactiveguides-schooldatasync.azurewebsites.net/" TargetMode="Externa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D494BF-E89B-414C-A007-93BF6636029A}" type="doc">
      <dgm:prSet loTypeId="urn:microsoft.com/office/officeart/2005/8/layout/vList2" loCatId="list" qsTypeId="urn:microsoft.com/office/officeart/2005/8/quickstyle/simple5" qsCatId="simple" csTypeId="urn:microsoft.com/office/officeart/2005/8/colors/accent3_2" csCatId="accent3" phldr="1"/>
      <dgm:spPr/>
      <dgm:t>
        <a:bodyPr/>
        <a:lstStyle/>
        <a:p>
          <a:endParaRPr lang="en-US"/>
        </a:p>
      </dgm:t>
    </dgm:pt>
    <dgm:pt modelId="{6B00D7F1-19C3-4DF8-8789-796A4C3963CA}">
      <dgm:prSet/>
      <dgm:spPr/>
      <dgm:t>
        <a:bodyPr/>
        <a:lstStyle/>
        <a:p>
          <a:r>
            <a:rPr lang="en-US"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M365 LMS integrations sign-up form (microsoft.com)</a:t>
          </a:r>
          <a:endParaRPr lang="en-US" dirty="0">
            <a:solidFill>
              <a:schemeClr val="bg1"/>
            </a:solidFill>
          </a:endParaRPr>
        </a:p>
      </dgm:t>
    </dgm:pt>
    <dgm:pt modelId="{B81FADB2-3FEF-45B6-A8CC-105BA73C1B3D}" type="parTrans" cxnId="{A4B7898A-A575-4F0F-B77A-F94EB5F4F7D5}">
      <dgm:prSet/>
      <dgm:spPr/>
      <dgm:t>
        <a:bodyPr/>
        <a:lstStyle/>
        <a:p>
          <a:endParaRPr lang="en-US"/>
        </a:p>
      </dgm:t>
    </dgm:pt>
    <dgm:pt modelId="{2138812C-0DBA-4273-BB10-008A4E31AF30}" type="sibTrans" cxnId="{A4B7898A-A575-4F0F-B77A-F94EB5F4F7D5}">
      <dgm:prSet/>
      <dgm:spPr/>
      <dgm:t>
        <a:bodyPr/>
        <a:lstStyle/>
        <a:p>
          <a:endParaRPr lang="en-US"/>
        </a:p>
      </dgm:t>
    </dgm:pt>
    <dgm:pt modelId="{66EBE885-A5C2-4418-979B-1915AF3DC208}">
      <dgm:prSet/>
      <dgm:spPr/>
      <dgm:t>
        <a:bodyPr/>
        <a:lstStyle/>
        <a:p>
          <a:r>
            <a:rPr lang="en-US">
              <a:hlinkClick xmlns:r="http://schemas.openxmlformats.org/officeDocument/2006/relationships" r:id="rId2">
                <a:extLst>
                  <a:ext uri="{A12FA001-AC4F-418D-AE19-62706E023703}">
                    <ahyp:hlinkClr xmlns:ahyp="http://schemas.microsoft.com/office/drawing/2018/hyperlinkcolor" val="tx"/>
                  </a:ext>
                </a:extLst>
              </a:hlinkClick>
            </a:rPr>
            <a:t>Microsoft Class Teams LTI App (octe.azurewebsites.net)</a:t>
          </a:r>
          <a:endParaRPr lang="en-US"/>
        </a:p>
      </dgm:t>
    </dgm:pt>
    <dgm:pt modelId="{B3B11288-FF21-4BAA-8CE0-B07B46F6A3B1}" type="parTrans" cxnId="{A658B239-C806-4E92-9189-FD0FD6D13B14}">
      <dgm:prSet/>
      <dgm:spPr/>
      <dgm:t>
        <a:bodyPr/>
        <a:lstStyle/>
        <a:p>
          <a:endParaRPr lang="en-US"/>
        </a:p>
      </dgm:t>
    </dgm:pt>
    <dgm:pt modelId="{23748F0D-CBAF-4C61-B092-5D6B3EAC58B2}" type="sibTrans" cxnId="{A658B239-C806-4E92-9189-FD0FD6D13B14}">
      <dgm:prSet/>
      <dgm:spPr/>
      <dgm:t>
        <a:bodyPr/>
        <a:lstStyle/>
        <a:p>
          <a:endParaRPr lang="en-US"/>
        </a:p>
      </dgm:t>
    </dgm:pt>
    <dgm:pt modelId="{8CC7FF16-A8AC-41CA-BC56-EF69E1BE9EFB}">
      <dgm:prSet/>
      <dgm:spPr/>
      <dgm:t>
        <a:bodyPr/>
        <a:lstStyle/>
        <a:p>
          <a:r>
            <a:rPr lang="en-US">
              <a:hlinkClick xmlns:r="http://schemas.openxmlformats.org/officeDocument/2006/relationships" r:id="rId3">
                <a:extLst>
                  <a:ext uri="{A12FA001-AC4F-418D-AE19-62706E023703}">
                    <ahyp:hlinkClr xmlns:ahyp="http://schemas.microsoft.com/office/drawing/2018/hyperlinkcolor" val="tx"/>
                  </a:ext>
                </a:extLst>
              </a:hlinkClick>
            </a:rPr>
            <a:t>M365 LTI Teams Meetings (octe.azurewebsites.net)</a:t>
          </a:r>
          <a:endParaRPr lang="en-US"/>
        </a:p>
      </dgm:t>
    </dgm:pt>
    <dgm:pt modelId="{B19BAFF9-1042-4901-AC74-F4301FCEE3B8}" type="parTrans" cxnId="{A6137ABF-B3CA-4C70-A2FB-8E977B1F0F56}">
      <dgm:prSet/>
      <dgm:spPr/>
      <dgm:t>
        <a:bodyPr/>
        <a:lstStyle/>
        <a:p>
          <a:endParaRPr lang="en-US"/>
        </a:p>
      </dgm:t>
    </dgm:pt>
    <dgm:pt modelId="{D82AA0E2-72D9-479D-9CBB-CC9657AD3724}" type="sibTrans" cxnId="{A6137ABF-B3CA-4C70-A2FB-8E977B1F0F56}">
      <dgm:prSet/>
      <dgm:spPr/>
      <dgm:t>
        <a:bodyPr/>
        <a:lstStyle/>
        <a:p>
          <a:endParaRPr lang="en-US"/>
        </a:p>
      </dgm:t>
    </dgm:pt>
    <dgm:pt modelId="{6B8FFF32-6867-480B-832C-1244A31E0AD6}">
      <dgm:prSet/>
      <dgm:spPr/>
      <dgm:t>
        <a:bodyPr/>
        <a:lstStyle/>
        <a:p>
          <a:r>
            <a:rPr lang="en-US">
              <a:hlinkClick xmlns:r="http://schemas.openxmlformats.org/officeDocument/2006/relationships" r:id="rId4">
                <a:extLst>
                  <a:ext uri="{A12FA001-AC4F-418D-AE19-62706E023703}">
                    <ahyp:hlinkClr xmlns:ahyp="http://schemas.microsoft.com/office/drawing/2018/hyperlinkcolor" val="tx"/>
                  </a:ext>
                </a:extLst>
              </a:hlinkClick>
            </a:rPr>
            <a:t>M365 LTI Apps and Canvas - OneDrive (octe.azurewebsites.net)</a:t>
          </a:r>
          <a:endParaRPr lang="en-US"/>
        </a:p>
      </dgm:t>
    </dgm:pt>
    <dgm:pt modelId="{D9B84A84-1425-4352-A643-0A2C7CAA4638}" type="parTrans" cxnId="{7990CE40-AEAD-4465-ADF1-718A46036F2A}">
      <dgm:prSet/>
      <dgm:spPr/>
      <dgm:t>
        <a:bodyPr/>
        <a:lstStyle/>
        <a:p>
          <a:endParaRPr lang="en-US"/>
        </a:p>
      </dgm:t>
    </dgm:pt>
    <dgm:pt modelId="{3EA8D25F-E60E-451C-A4C5-B32B01236BD1}" type="sibTrans" cxnId="{7990CE40-AEAD-4465-ADF1-718A46036F2A}">
      <dgm:prSet/>
      <dgm:spPr/>
      <dgm:t>
        <a:bodyPr/>
        <a:lstStyle/>
        <a:p>
          <a:endParaRPr lang="en-US"/>
        </a:p>
      </dgm:t>
    </dgm:pt>
    <dgm:pt modelId="{D78B5139-7A7A-4C10-9FFE-234A2099C28F}">
      <dgm:prSet/>
      <dgm:spPr/>
      <dgm:t>
        <a:bodyPr/>
        <a:lstStyle/>
        <a:p>
          <a:r>
            <a:rPr lang="en-US">
              <a:hlinkClick xmlns:r="http://schemas.openxmlformats.org/officeDocument/2006/relationships" r:id="rId5">
                <a:extLst>
                  <a:ext uri="{A12FA001-AC4F-418D-AE19-62706E023703}">
                    <ahyp:hlinkClr xmlns:ahyp="http://schemas.microsoft.com/office/drawing/2018/hyperlinkcolor" val="tx"/>
                  </a:ext>
                </a:extLst>
              </a:hlinkClick>
            </a:rPr>
            <a:t>Canvas App - Immersive Reader (octe.azurewebsites.net)</a:t>
          </a:r>
          <a:endParaRPr lang="en-US"/>
        </a:p>
      </dgm:t>
    </dgm:pt>
    <dgm:pt modelId="{309CAE42-A900-4B2B-9683-233765ABA678}" type="parTrans" cxnId="{5C0CC7C3-8574-43D1-A4E4-4478817AECC8}">
      <dgm:prSet/>
      <dgm:spPr/>
      <dgm:t>
        <a:bodyPr/>
        <a:lstStyle/>
        <a:p>
          <a:endParaRPr lang="en-US"/>
        </a:p>
      </dgm:t>
    </dgm:pt>
    <dgm:pt modelId="{E516C0E4-AD55-47DD-9897-B182748BC42D}" type="sibTrans" cxnId="{5C0CC7C3-8574-43D1-A4E4-4478817AECC8}">
      <dgm:prSet/>
      <dgm:spPr/>
      <dgm:t>
        <a:bodyPr/>
        <a:lstStyle/>
        <a:p>
          <a:endParaRPr lang="en-US"/>
        </a:p>
      </dgm:t>
    </dgm:pt>
    <dgm:pt modelId="{FCCADBD0-072D-4A3A-AA58-5005F7AE3B37}" type="pres">
      <dgm:prSet presAssocID="{47D494BF-E89B-414C-A007-93BF6636029A}" presName="linear" presStyleCnt="0">
        <dgm:presLayoutVars>
          <dgm:animLvl val="lvl"/>
          <dgm:resizeHandles val="exact"/>
        </dgm:presLayoutVars>
      </dgm:prSet>
      <dgm:spPr/>
    </dgm:pt>
    <dgm:pt modelId="{8CC05B0E-4102-40C7-BF5E-51F6C58BDF4E}" type="pres">
      <dgm:prSet presAssocID="{6B00D7F1-19C3-4DF8-8789-796A4C3963CA}" presName="parentText" presStyleLbl="node1" presStyleIdx="0" presStyleCnt="5">
        <dgm:presLayoutVars>
          <dgm:chMax val="0"/>
          <dgm:bulletEnabled val="1"/>
        </dgm:presLayoutVars>
      </dgm:prSet>
      <dgm:spPr/>
    </dgm:pt>
    <dgm:pt modelId="{EB99688B-7566-41B9-8213-F0879BA9EDF6}" type="pres">
      <dgm:prSet presAssocID="{2138812C-0DBA-4273-BB10-008A4E31AF30}" presName="spacer" presStyleCnt="0"/>
      <dgm:spPr/>
    </dgm:pt>
    <dgm:pt modelId="{0B3A2887-31CA-4D56-BABE-764E023C2C3B}" type="pres">
      <dgm:prSet presAssocID="{D78B5139-7A7A-4C10-9FFE-234A2099C28F}" presName="parentText" presStyleLbl="node1" presStyleIdx="1" presStyleCnt="5">
        <dgm:presLayoutVars>
          <dgm:chMax val="0"/>
          <dgm:bulletEnabled val="1"/>
        </dgm:presLayoutVars>
      </dgm:prSet>
      <dgm:spPr/>
    </dgm:pt>
    <dgm:pt modelId="{F7963A30-CC75-4284-ACE9-4103A1213F0D}" type="pres">
      <dgm:prSet presAssocID="{E516C0E4-AD55-47DD-9897-B182748BC42D}" presName="spacer" presStyleCnt="0"/>
      <dgm:spPr/>
    </dgm:pt>
    <dgm:pt modelId="{7CA592F9-795C-48AC-8794-63C8AA275B6F}" type="pres">
      <dgm:prSet presAssocID="{66EBE885-A5C2-4418-979B-1915AF3DC208}" presName="parentText" presStyleLbl="node1" presStyleIdx="2" presStyleCnt="5">
        <dgm:presLayoutVars>
          <dgm:chMax val="0"/>
          <dgm:bulletEnabled val="1"/>
        </dgm:presLayoutVars>
      </dgm:prSet>
      <dgm:spPr/>
    </dgm:pt>
    <dgm:pt modelId="{A35A95D9-AB8F-4335-BB8E-8E5C99B964C6}" type="pres">
      <dgm:prSet presAssocID="{23748F0D-CBAF-4C61-B092-5D6B3EAC58B2}" presName="spacer" presStyleCnt="0"/>
      <dgm:spPr/>
    </dgm:pt>
    <dgm:pt modelId="{13663DB9-671B-427D-B15E-68A34BEE9547}" type="pres">
      <dgm:prSet presAssocID="{8CC7FF16-A8AC-41CA-BC56-EF69E1BE9EFB}" presName="parentText" presStyleLbl="node1" presStyleIdx="3" presStyleCnt="5">
        <dgm:presLayoutVars>
          <dgm:chMax val="0"/>
          <dgm:bulletEnabled val="1"/>
        </dgm:presLayoutVars>
      </dgm:prSet>
      <dgm:spPr/>
    </dgm:pt>
    <dgm:pt modelId="{E3F21760-EAE9-4DD8-8993-1A65142601D5}" type="pres">
      <dgm:prSet presAssocID="{D82AA0E2-72D9-479D-9CBB-CC9657AD3724}" presName="spacer" presStyleCnt="0"/>
      <dgm:spPr/>
    </dgm:pt>
    <dgm:pt modelId="{567C2C22-6E04-434D-97E5-E7836F8A40CE}" type="pres">
      <dgm:prSet presAssocID="{6B8FFF32-6867-480B-832C-1244A31E0AD6}" presName="parentText" presStyleLbl="node1" presStyleIdx="4" presStyleCnt="5">
        <dgm:presLayoutVars>
          <dgm:chMax val="0"/>
          <dgm:bulletEnabled val="1"/>
        </dgm:presLayoutVars>
      </dgm:prSet>
      <dgm:spPr/>
    </dgm:pt>
  </dgm:ptLst>
  <dgm:cxnLst>
    <dgm:cxn modelId="{333E470E-4F65-4642-A168-596A93B2997B}" type="presOf" srcId="{47D494BF-E89B-414C-A007-93BF6636029A}" destId="{FCCADBD0-072D-4A3A-AA58-5005F7AE3B37}" srcOrd="0" destOrd="0" presId="urn:microsoft.com/office/officeart/2005/8/layout/vList2"/>
    <dgm:cxn modelId="{7F6BE11F-BC4C-4BEF-B664-B4E585EE6037}" type="presOf" srcId="{8CC7FF16-A8AC-41CA-BC56-EF69E1BE9EFB}" destId="{13663DB9-671B-427D-B15E-68A34BEE9547}" srcOrd="0" destOrd="0" presId="urn:microsoft.com/office/officeart/2005/8/layout/vList2"/>
    <dgm:cxn modelId="{3DFF7F34-7ADC-4082-BEE8-E23AE89714B9}" type="presOf" srcId="{66EBE885-A5C2-4418-979B-1915AF3DC208}" destId="{7CA592F9-795C-48AC-8794-63C8AA275B6F}" srcOrd="0" destOrd="0" presId="urn:microsoft.com/office/officeart/2005/8/layout/vList2"/>
    <dgm:cxn modelId="{A658B239-C806-4E92-9189-FD0FD6D13B14}" srcId="{47D494BF-E89B-414C-A007-93BF6636029A}" destId="{66EBE885-A5C2-4418-979B-1915AF3DC208}" srcOrd="2" destOrd="0" parTransId="{B3B11288-FF21-4BAA-8CE0-B07B46F6A3B1}" sibTransId="{23748F0D-CBAF-4C61-B092-5D6B3EAC58B2}"/>
    <dgm:cxn modelId="{7990CE40-AEAD-4465-ADF1-718A46036F2A}" srcId="{47D494BF-E89B-414C-A007-93BF6636029A}" destId="{6B8FFF32-6867-480B-832C-1244A31E0AD6}" srcOrd="4" destOrd="0" parTransId="{D9B84A84-1425-4352-A643-0A2C7CAA4638}" sibTransId="{3EA8D25F-E60E-451C-A4C5-B32B01236BD1}"/>
    <dgm:cxn modelId="{DF2F1150-1D5C-4348-A9C8-41337EDC9F94}" type="presOf" srcId="{6B00D7F1-19C3-4DF8-8789-796A4C3963CA}" destId="{8CC05B0E-4102-40C7-BF5E-51F6C58BDF4E}" srcOrd="0" destOrd="0" presId="urn:microsoft.com/office/officeart/2005/8/layout/vList2"/>
    <dgm:cxn modelId="{A4B7898A-A575-4F0F-B77A-F94EB5F4F7D5}" srcId="{47D494BF-E89B-414C-A007-93BF6636029A}" destId="{6B00D7F1-19C3-4DF8-8789-796A4C3963CA}" srcOrd="0" destOrd="0" parTransId="{B81FADB2-3FEF-45B6-A8CC-105BA73C1B3D}" sibTransId="{2138812C-0DBA-4273-BB10-008A4E31AF30}"/>
    <dgm:cxn modelId="{A6137ABF-B3CA-4C70-A2FB-8E977B1F0F56}" srcId="{47D494BF-E89B-414C-A007-93BF6636029A}" destId="{8CC7FF16-A8AC-41CA-BC56-EF69E1BE9EFB}" srcOrd="3" destOrd="0" parTransId="{B19BAFF9-1042-4901-AC74-F4301FCEE3B8}" sibTransId="{D82AA0E2-72D9-479D-9CBB-CC9657AD3724}"/>
    <dgm:cxn modelId="{5C0CC7C3-8574-43D1-A4E4-4478817AECC8}" srcId="{47D494BF-E89B-414C-A007-93BF6636029A}" destId="{D78B5139-7A7A-4C10-9FFE-234A2099C28F}" srcOrd="1" destOrd="0" parTransId="{309CAE42-A900-4B2B-9683-233765ABA678}" sibTransId="{E516C0E4-AD55-47DD-9897-B182748BC42D}"/>
    <dgm:cxn modelId="{52DF01E9-26FF-4D12-83A5-60E087508377}" type="presOf" srcId="{D78B5139-7A7A-4C10-9FFE-234A2099C28F}" destId="{0B3A2887-31CA-4D56-BABE-764E023C2C3B}" srcOrd="0" destOrd="0" presId="urn:microsoft.com/office/officeart/2005/8/layout/vList2"/>
    <dgm:cxn modelId="{F71FECED-5EA2-4509-8D08-AEEE6E9C7963}" type="presOf" srcId="{6B8FFF32-6867-480B-832C-1244A31E0AD6}" destId="{567C2C22-6E04-434D-97E5-E7836F8A40CE}" srcOrd="0" destOrd="0" presId="urn:microsoft.com/office/officeart/2005/8/layout/vList2"/>
    <dgm:cxn modelId="{AFDA5CD8-FA36-45CE-8D4D-29BEE5B36BD4}" type="presParOf" srcId="{FCCADBD0-072D-4A3A-AA58-5005F7AE3B37}" destId="{8CC05B0E-4102-40C7-BF5E-51F6C58BDF4E}" srcOrd="0" destOrd="0" presId="urn:microsoft.com/office/officeart/2005/8/layout/vList2"/>
    <dgm:cxn modelId="{BE587E4E-6432-40A5-9EF7-610C7A5C1925}" type="presParOf" srcId="{FCCADBD0-072D-4A3A-AA58-5005F7AE3B37}" destId="{EB99688B-7566-41B9-8213-F0879BA9EDF6}" srcOrd="1" destOrd="0" presId="urn:microsoft.com/office/officeart/2005/8/layout/vList2"/>
    <dgm:cxn modelId="{14707092-6DAD-4A33-98AB-6D01E17B7E98}" type="presParOf" srcId="{FCCADBD0-072D-4A3A-AA58-5005F7AE3B37}" destId="{0B3A2887-31CA-4D56-BABE-764E023C2C3B}" srcOrd="2" destOrd="0" presId="urn:microsoft.com/office/officeart/2005/8/layout/vList2"/>
    <dgm:cxn modelId="{D8BC7337-B65A-4DFF-AC24-8F44C52C1513}" type="presParOf" srcId="{FCCADBD0-072D-4A3A-AA58-5005F7AE3B37}" destId="{F7963A30-CC75-4284-ACE9-4103A1213F0D}" srcOrd="3" destOrd="0" presId="urn:microsoft.com/office/officeart/2005/8/layout/vList2"/>
    <dgm:cxn modelId="{7963C275-6EA6-4D58-9739-E785A8757915}" type="presParOf" srcId="{FCCADBD0-072D-4A3A-AA58-5005F7AE3B37}" destId="{7CA592F9-795C-48AC-8794-63C8AA275B6F}" srcOrd="4" destOrd="0" presId="urn:microsoft.com/office/officeart/2005/8/layout/vList2"/>
    <dgm:cxn modelId="{D6848644-FA9C-4C0D-A806-E488353C5F22}" type="presParOf" srcId="{FCCADBD0-072D-4A3A-AA58-5005F7AE3B37}" destId="{A35A95D9-AB8F-4335-BB8E-8E5C99B964C6}" srcOrd="5" destOrd="0" presId="urn:microsoft.com/office/officeart/2005/8/layout/vList2"/>
    <dgm:cxn modelId="{252D1899-F6D6-47F8-A774-39676A32CA79}" type="presParOf" srcId="{FCCADBD0-072D-4A3A-AA58-5005F7AE3B37}" destId="{13663DB9-671B-427D-B15E-68A34BEE9547}" srcOrd="6" destOrd="0" presId="urn:microsoft.com/office/officeart/2005/8/layout/vList2"/>
    <dgm:cxn modelId="{D0E9F7AC-AECC-4C0E-AED5-11FEDF9DE001}" type="presParOf" srcId="{FCCADBD0-072D-4A3A-AA58-5005F7AE3B37}" destId="{E3F21760-EAE9-4DD8-8993-1A65142601D5}" srcOrd="7" destOrd="0" presId="urn:microsoft.com/office/officeart/2005/8/layout/vList2"/>
    <dgm:cxn modelId="{65039E60-CF38-4178-9145-EDE19184C6F1}" type="presParOf" srcId="{FCCADBD0-072D-4A3A-AA58-5005F7AE3B37}" destId="{567C2C22-6E04-434D-97E5-E7836F8A40C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D494BF-E89B-414C-A007-93BF6636029A}" type="doc">
      <dgm:prSet loTypeId="urn:microsoft.com/office/officeart/2005/8/layout/vList2" loCatId="list" qsTypeId="urn:microsoft.com/office/officeart/2005/8/quickstyle/simple5" qsCatId="simple" csTypeId="urn:microsoft.com/office/officeart/2005/8/colors/accent3_2" csCatId="accent3" phldr="1"/>
      <dgm:spPr/>
      <dgm:t>
        <a:bodyPr/>
        <a:lstStyle/>
        <a:p>
          <a:endParaRPr lang="en-US"/>
        </a:p>
      </dgm:t>
    </dgm:pt>
    <dgm:pt modelId="{A8EC5D92-8895-4973-850E-5D79C6692D31}">
      <dgm:prSet/>
      <dgm:spPr/>
      <dgm:t>
        <a:bodyPr/>
        <a:lstStyle/>
        <a:p>
          <a:r>
            <a:rPr lang="en-US"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Microsoft School Data Sync</a:t>
          </a:r>
          <a:endParaRPr lang="en-US" dirty="0">
            <a:solidFill>
              <a:schemeClr val="bg1"/>
            </a:solidFill>
          </a:endParaRPr>
        </a:p>
      </dgm:t>
    </dgm:pt>
    <dgm:pt modelId="{097AD6B3-AFF3-4A88-9E91-0BE94DB516F6}" type="parTrans" cxnId="{9276C656-E979-4E0F-81F7-F003928BE393}">
      <dgm:prSet/>
      <dgm:spPr/>
      <dgm:t>
        <a:bodyPr/>
        <a:lstStyle/>
        <a:p>
          <a:endParaRPr lang="en-US"/>
        </a:p>
      </dgm:t>
    </dgm:pt>
    <dgm:pt modelId="{355FA796-4EC3-45FB-A3CF-5FD6CD7C3E16}" type="sibTrans" cxnId="{9276C656-E979-4E0F-81F7-F003928BE393}">
      <dgm:prSet/>
      <dgm:spPr/>
      <dgm:t>
        <a:bodyPr/>
        <a:lstStyle/>
        <a:p>
          <a:endParaRPr lang="en-US"/>
        </a:p>
      </dgm:t>
    </dgm:pt>
    <dgm:pt modelId="{DAF23B1E-6F87-4202-A5AB-67311725C90C}">
      <dgm:prSet/>
      <dgm:spPr/>
      <dgm:t>
        <a:bodyPr/>
        <a:lstStyle/>
        <a:p>
          <a:r>
            <a:rPr lang="en-US"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Overview of School Data Sync - School Data Sync | Microsoft Docs</a:t>
          </a:r>
          <a:endParaRPr lang="en-US" dirty="0">
            <a:solidFill>
              <a:schemeClr val="bg1"/>
            </a:solidFill>
          </a:endParaRPr>
        </a:p>
      </dgm:t>
    </dgm:pt>
    <dgm:pt modelId="{003E9CDC-5A60-4AD0-A464-CB373F6DACB0}" type="parTrans" cxnId="{48A27A7F-6141-41D1-BCDB-EEA6E9BBAB41}">
      <dgm:prSet/>
      <dgm:spPr/>
      <dgm:t>
        <a:bodyPr/>
        <a:lstStyle/>
        <a:p>
          <a:endParaRPr lang="en-US"/>
        </a:p>
      </dgm:t>
    </dgm:pt>
    <dgm:pt modelId="{8FECD843-B745-41FF-8CB9-28076090D091}" type="sibTrans" cxnId="{48A27A7F-6141-41D1-BCDB-EEA6E9BBAB41}">
      <dgm:prSet/>
      <dgm:spPr/>
      <dgm:t>
        <a:bodyPr/>
        <a:lstStyle/>
        <a:p>
          <a:endParaRPr lang="en-US"/>
        </a:p>
      </dgm:t>
    </dgm:pt>
    <dgm:pt modelId="{DD4D7DD7-CEC5-4C5D-9F19-E1B94418DFCF}">
      <dgm:prSet/>
      <dgm:spPr/>
      <dgm:t>
        <a:bodyPr/>
        <a:lstStyle/>
        <a:p>
          <a:r>
            <a:rPr lang="en-US"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School Data Sync (SDS) (interactiveguides-schooldatasync.azurewebsites.net)</a:t>
          </a:r>
          <a:endParaRPr lang="en-US" dirty="0">
            <a:solidFill>
              <a:schemeClr val="bg1"/>
            </a:solidFill>
          </a:endParaRPr>
        </a:p>
      </dgm:t>
    </dgm:pt>
    <dgm:pt modelId="{47F08778-75B5-4EEE-9E31-770B9A0D1C2A}" type="parTrans" cxnId="{4965063F-0681-4A77-8BE9-098D2A354C45}">
      <dgm:prSet/>
      <dgm:spPr/>
      <dgm:t>
        <a:bodyPr/>
        <a:lstStyle/>
        <a:p>
          <a:endParaRPr lang="en-US"/>
        </a:p>
      </dgm:t>
    </dgm:pt>
    <dgm:pt modelId="{B819A9A2-1A36-4751-8E8B-FC92CA330B5A}" type="sibTrans" cxnId="{4965063F-0681-4A77-8BE9-098D2A354C45}">
      <dgm:prSet/>
      <dgm:spPr/>
      <dgm:t>
        <a:bodyPr/>
        <a:lstStyle/>
        <a:p>
          <a:endParaRPr lang="en-US"/>
        </a:p>
      </dgm:t>
    </dgm:pt>
    <dgm:pt modelId="{5C5349E6-65B7-46F8-B0E1-EFD8A5C5F83C}">
      <dgm:prSet/>
      <dgm:spPr/>
      <dgm:t>
        <a:bodyPr/>
        <a:lstStyle/>
        <a:p>
          <a:r>
            <a:rPr lang="en-US" dirty="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Microsoft FastTrack, move to the cloud with confidence</a:t>
          </a:r>
          <a:endParaRPr lang="en-US" dirty="0">
            <a:solidFill>
              <a:schemeClr val="bg1"/>
            </a:solidFill>
          </a:endParaRPr>
        </a:p>
      </dgm:t>
    </dgm:pt>
    <dgm:pt modelId="{A45242E6-6CE5-4023-ABE9-96230F76E059}" type="parTrans" cxnId="{56AC9B1B-D5D7-4E15-91C6-E73FB9EDBE3B}">
      <dgm:prSet/>
      <dgm:spPr/>
      <dgm:t>
        <a:bodyPr/>
        <a:lstStyle/>
        <a:p>
          <a:endParaRPr lang="en-US"/>
        </a:p>
      </dgm:t>
    </dgm:pt>
    <dgm:pt modelId="{5C9769B7-E3DC-484B-B410-F0EACE48058D}" type="sibTrans" cxnId="{56AC9B1B-D5D7-4E15-91C6-E73FB9EDBE3B}">
      <dgm:prSet/>
      <dgm:spPr/>
      <dgm:t>
        <a:bodyPr/>
        <a:lstStyle/>
        <a:p>
          <a:endParaRPr lang="en-US"/>
        </a:p>
      </dgm:t>
    </dgm:pt>
    <dgm:pt modelId="{FCCADBD0-072D-4A3A-AA58-5005F7AE3B37}" type="pres">
      <dgm:prSet presAssocID="{47D494BF-E89B-414C-A007-93BF6636029A}" presName="linear" presStyleCnt="0">
        <dgm:presLayoutVars>
          <dgm:animLvl val="lvl"/>
          <dgm:resizeHandles val="exact"/>
        </dgm:presLayoutVars>
      </dgm:prSet>
      <dgm:spPr/>
    </dgm:pt>
    <dgm:pt modelId="{1D81A455-CF43-4451-B3EE-E617A8D57E7A}" type="pres">
      <dgm:prSet presAssocID="{A8EC5D92-8895-4973-850E-5D79C6692D31}" presName="parentText" presStyleLbl="node1" presStyleIdx="0" presStyleCnt="4">
        <dgm:presLayoutVars>
          <dgm:chMax val="0"/>
          <dgm:bulletEnabled val="1"/>
        </dgm:presLayoutVars>
      </dgm:prSet>
      <dgm:spPr/>
    </dgm:pt>
    <dgm:pt modelId="{D7014849-DF9A-49E5-9C90-A1EADFACE888}" type="pres">
      <dgm:prSet presAssocID="{355FA796-4EC3-45FB-A3CF-5FD6CD7C3E16}" presName="spacer" presStyleCnt="0"/>
      <dgm:spPr/>
    </dgm:pt>
    <dgm:pt modelId="{DF417C7A-D981-4691-8B4C-2BBE23F8AC41}" type="pres">
      <dgm:prSet presAssocID="{5C5349E6-65B7-46F8-B0E1-EFD8A5C5F83C}" presName="parentText" presStyleLbl="node1" presStyleIdx="1" presStyleCnt="4">
        <dgm:presLayoutVars>
          <dgm:chMax val="0"/>
          <dgm:bulletEnabled val="1"/>
        </dgm:presLayoutVars>
      </dgm:prSet>
      <dgm:spPr/>
    </dgm:pt>
    <dgm:pt modelId="{CDC4498C-55F2-415D-831E-1C812B246803}" type="pres">
      <dgm:prSet presAssocID="{5C9769B7-E3DC-484B-B410-F0EACE48058D}" presName="spacer" presStyleCnt="0"/>
      <dgm:spPr/>
    </dgm:pt>
    <dgm:pt modelId="{017704B0-CBC2-47B4-9F0B-106F8ECB30CC}" type="pres">
      <dgm:prSet presAssocID="{DAF23B1E-6F87-4202-A5AB-67311725C90C}" presName="parentText" presStyleLbl="node1" presStyleIdx="2" presStyleCnt="4">
        <dgm:presLayoutVars>
          <dgm:chMax val="0"/>
          <dgm:bulletEnabled val="1"/>
        </dgm:presLayoutVars>
      </dgm:prSet>
      <dgm:spPr/>
    </dgm:pt>
    <dgm:pt modelId="{59C74A74-FD2E-43E4-A247-5FFE6BA64EB9}" type="pres">
      <dgm:prSet presAssocID="{8FECD843-B745-41FF-8CB9-28076090D091}" presName="spacer" presStyleCnt="0"/>
      <dgm:spPr/>
    </dgm:pt>
    <dgm:pt modelId="{FF0FAFB1-5B81-4BFE-871E-8F9D83DEAC55}" type="pres">
      <dgm:prSet presAssocID="{DD4D7DD7-CEC5-4C5D-9F19-E1B94418DFCF}" presName="parentText" presStyleLbl="node1" presStyleIdx="3" presStyleCnt="4">
        <dgm:presLayoutVars>
          <dgm:chMax val="0"/>
          <dgm:bulletEnabled val="1"/>
        </dgm:presLayoutVars>
      </dgm:prSet>
      <dgm:spPr/>
    </dgm:pt>
  </dgm:ptLst>
  <dgm:cxnLst>
    <dgm:cxn modelId="{333E470E-4F65-4642-A168-596A93B2997B}" type="presOf" srcId="{47D494BF-E89B-414C-A007-93BF6636029A}" destId="{FCCADBD0-072D-4A3A-AA58-5005F7AE3B37}" srcOrd="0" destOrd="0" presId="urn:microsoft.com/office/officeart/2005/8/layout/vList2"/>
    <dgm:cxn modelId="{56AC9B1B-D5D7-4E15-91C6-E73FB9EDBE3B}" srcId="{47D494BF-E89B-414C-A007-93BF6636029A}" destId="{5C5349E6-65B7-46F8-B0E1-EFD8A5C5F83C}" srcOrd="1" destOrd="0" parTransId="{A45242E6-6CE5-4023-ABE9-96230F76E059}" sibTransId="{5C9769B7-E3DC-484B-B410-F0EACE48058D}"/>
    <dgm:cxn modelId="{4965063F-0681-4A77-8BE9-098D2A354C45}" srcId="{47D494BF-E89B-414C-A007-93BF6636029A}" destId="{DD4D7DD7-CEC5-4C5D-9F19-E1B94418DFCF}" srcOrd="3" destOrd="0" parTransId="{47F08778-75B5-4EEE-9E31-770B9A0D1C2A}" sibTransId="{B819A9A2-1A36-4751-8E8B-FC92CA330B5A}"/>
    <dgm:cxn modelId="{9276C656-E979-4E0F-81F7-F003928BE393}" srcId="{47D494BF-E89B-414C-A007-93BF6636029A}" destId="{A8EC5D92-8895-4973-850E-5D79C6692D31}" srcOrd="0" destOrd="0" parTransId="{097AD6B3-AFF3-4A88-9E91-0BE94DB516F6}" sibTransId="{355FA796-4EC3-45FB-A3CF-5FD6CD7C3E16}"/>
    <dgm:cxn modelId="{33C4D357-5861-4339-AF4A-D9354D89DE08}" type="presOf" srcId="{A8EC5D92-8895-4973-850E-5D79C6692D31}" destId="{1D81A455-CF43-4451-B3EE-E617A8D57E7A}" srcOrd="0" destOrd="0" presId="urn:microsoft.com/office/officeart/2005/8/layout/vList2"/>
    <dgm:cxn modelId="{48A27A7F-6141-41D1-BCDB-EEA6E9BBAB41}" srcId="{47D494BF-E89B-414C-A007-93BF6636029A}" destId="{DAF23B1E-6F87-4202-A5AB-67311725C90C}" srcOrd="2" destOrd="0" parTransId="{003E9CDC-5A60-4AD0-A464-CB373F6DACB0}" sibTransId="{8FECD843-B745-41FF-8CB9-28076090D091}"/>
    <dgm:cxn modelId="{6405EE96-8359-4970-B1BF-1E2BC1F47E31}" type="presOf" srcId="{DAF23B1E-6F87-4202-A5AB-67311725C90C}" destId="{017704B0-CBC2-47B4-9F0B-106F8ECB30CC}" srcOrd="0" destOrd="0" presId="urn:microsoft.com/office/officeart/2005/8/layout/vList2"/>
    <dgm:cxn modelId="{455ED59E-37CC-4D3B-9FFC-1D635989117A}" type="presOf" srcId="{5C5349E6-65B7-46F8-B0E1-EFD8A5C5F83C}" destId="{DF417C7A-D981-4691-8B4C-2BBE23F8AC41}" srcOrd="0" destOrd="0" presId="urn:microsoft.com/office/officeart/2005/8/layout/vList2"/>
    <dgm:cxn modelId="{ECC595F1-71AE-472C-8C90-EEE097B64BDA}" type="presOf" srcId="{DD4D7DD7-CEC5-4C5D-9F19-E1B94418DFCF}" destId="{FF0FAFB1-5B81-4BFE-871E-8F9D83DEAC55}" srcOrd="0" destOrd="0" presId="urn:microsoft.com/office/officeart/2005/8/layout/vList2"/>
    <dgm:cxn modelId="{B76AA749-7879-4FF9-95A6-C0BFBDC5022B}" type="presParOf" srcId="{FCCADBD0-072D-4A3A-AA58-5005F7AE3B37}" destId="{1D81A455-CF43-4451-B3EE-E617A8D57E7A}" srcOrd="0" destOrd="0" presId="urn:microsoft.com/office/officeart/2005/8/layout/vList2"/>
    <dgm:cxn modelId="{2422F8E7-A896-4191-80BC-6AE0C7441584}" type="presParOf" srcId="{FCCADBD0-072D-4A3A-AA58-5005F7AE3B37}" destId="{D7014849-DF9A-49E5-9C90-A1EADFACE888}" srcOrd="1" destOrd="0" presId="urn:microsoft.com/office/officeart/2005/8/layout/vList2"/>
    <dgm:cxn modelId="{20073FB6-59B0-4398-8752-796B563FD60A}" type="presParOf" srcId="{FCCADBD0-072D-4A3A-AA58-5005F7AE3B37}" destId="{DF417C7A-D981-4691-8B4C-2BBE23F8AC41}" srcOrd="2" destOrd="0" presId="urn:microsoft.com/office/officeart/2005/8/layout/vList2"/>
    <dgm:cxn modelId="{F2CAC2AA-EF51-458B-A653-381B33312A1A}" type="presParOf" srcId="{FCCADBD0-072D-4A3A-AA58-5005F7AE3B37}" destId="{CDC4498C-55F2-415D-831E-1C812B246803}" srcOrd="3" destOrd="0" presId="urn:microsoft.com/office/officeart/2005/8/layout/vList2"/>
    <dgm:cxn modelId="{5859C93D-9248-4E5A-9B3D-1E00824D2E1F}" type="presParOf" srcId="{FCCADBD0-072D-4A3A-AA58-5005F7AE3B37}" destId="{017704B0-CBC2-47B4-9F0B-106F8ECB30CC}" srcOrd="4" destOrd="0" presId="urn:microsoft.com/office/officeart/2005/8/layout/vList2"/>
    <dgm:cxn modelId="{FA9C9426-598A-44DE-B5F7-4D4CA623DA66}" type="presParOf" srcId="{FCCADBD0-072D-4A3A-AA58-5005F7AE3B37}" destId="{59C74A74-FD2E-43E4-A247-5FFE6BA64EB9}" srcOrd="5" destOrd="0" presId="urn:microsoft.com/office/officeart/2005/8/layout/vList2"/>
    <dgm:cxn modelId="{BB02DC6A-717F-4E2F-9657-8CD7CDBF0987}" type="presParOf" srcId="{FCCADBD0-072D-4A3A-AA58-5005F7AE3B37}" destId="{FF0FAFB1-5B81-4BFE-871E-8F9D83DEAC5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05B0E-4102-40C7-BF5E-51F6C58BDF4E}">
      <dsp:nvSpPr>
        <dsp:cNvPr id="0" name=""/>
        <dsp:cNvSpPr/>
      </dsp:nvSpPr>
      <dsp:spPr>
        <a:xfrm>
          <a:off x="0" y="40798"/>
          <a:ext cx="11336039" cy="772200"/>
        </a:xfrm>
        <a:prstGeom prst="roundRect">
          <a:avLst/>
        </a:prstGeom>
        <a:solidFill>
          <a:schemeClr val="accent3">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M365 LMS integrations sign-up form (microsoft.com)</a:t>
          </a:r>
          <a:endParaRPr lang="en-US" sz="3000" kern="1200" dirty="0">
            <a:solidFill>
              <a:schemeClr val="bg1"/>
            </a:solidFill>
          </a:endParaRPr>
        </a:p>
      </dsp:txBody>
      <dsp:txXfrm>
        <a:off x="37696" y="78494"/>
        <a:ext cx="11260647" cy="696808"/>
      </dsp:txXfrm>
    </dsp:sp>
    <dsp:sp modelId="{0B3A2887-31CA-4D56-BABE-764E023C2C3B}">
      <dsp:nvSpPr>
        <dsp:cNvPr id="0" name=""/>
        <dsp:cNvSpPr/>
      </dsp:nvSpPr>
      <dsp:spPr>
        <a:xfrm>
          <a:off x="0" y="899398"/>
          <a:ext cx="11336039" cy="772200"/>
        </a:xfrm>
        <a:prstGeom prst="roundRect">
          <a:avLst/>
        </a:prstGeom>
        <a:solidFill>
          <a:schemeClr val="accent3">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hlinkClick xmlns:r="http://schemas.openxmlformats.org/officeDocument/2006/relationships" r:id="rId2">
                <a:extLst>
                  <a:ext uri="{A12FA001-AC4F-418D-AE19-62706E023703}">
                    <ahyp:hlinkClr xmlns:ahyp="http://schemas.microsoft.com/office/drawing/2018/hyperlinkcolor" val="tx"/>
                  </a:ext>
                </a:extLst>
              </a:hlinkClick>
            </a:rPr>
            <a:t>Canvas App - Immersive Reader (octe.azurewebsites.net)</a:t>
          </a:r>
          <a:endParaRPr lang="en-US" sz="3000" kern="1200"/>
        </a:p>
      </dsp:txBody>
      <dsp:txXfrm>
        <a:off x="37696" y="937094"/>
        <a:ext cx="11260647" cy="696808"/>
      </dsp:txXfrm>
    </dsp:sp>
    <dsp:sp modelId="{7CA592F9-795C-48AC-8794-63C8AA275B6F}">
      <dsp:nvSpPr>
        <dsp:cNvPr id="0" name=""/>
        <dsp:cNvSpPr/>
      </dsp:nvSpPr>
      <dsp:spPr>
        <a:xfrm>
          <a:off x="0" y="1757998"/>
          <a:ext cx="11336039" cy="772200"/>
        </a:xfrm>
        <a:prstGeom prst="roundRect">
          <a:avLst/>
        </a:prstGeom>
        <a:solidFill>
          <a:schemeClr val="accent3">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hlinkClick xmlns:r="http://schemas.openxmlformats.org/officeDocument/2006/relationships" r:id="rId3">
                <a:extLst>
                  <a:ext uri="{A12FA001-AC4F-418D-AE19-62706E023703}">
                    <ahyp:hlinkClr xmlns:ahyp="http://schemas.microsoft.com/office/drawing/2018/hyperlinkcolor" val="tx"/>
                  </a:ext>
                </a:extLst>
              </a:hlinkClick>
            </a:rPr>
            <a:t>Microsoft Class Teams LTI App (octe.azurewebsites.net)</a:t>
          </a:r>
          <a:endParaRPr lang="en-US" sz="3000" kern="1200"/>
        </a:p>
      </dsp:txBody>
      <dsp:txXfrm>
        <a:off x="37696" y="1795694"/>
        <a:ext cx="11260647" cy="696808"/>
      </dsp:txXfrm>
    </dsp:sp>
    <dsp:sp modelId="{13663DB9-671B-427D-B15E-68A34BEE9547}">
      <dsp:nvSpPr>
        <dsp:cNvPr id="0" name=""/>
        <dsp:cNvSpPr/>
      </dsp:nvSpPr>
      <dsp:spPr>
        <a:xfrm>
          <a:off x="0" y="2616598"/>
          <a:ext cx="11336039" cy="772200"/>
        </a:xfrm>
        <a:prstGeom prst="roundRect">
          <a:avLst/>
        </a:prstGeom>
        <a:solidFill>
          <a:schemeClr val="accent3">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hlinkClick xmlns:r="http://schemas.openxmlformats.org/officeDocument/2006/relationships" r:id="rId4">
                <a:extLst>
                  <a:ext uri="{A12FA001-AC4F-418D-AE19-62706E023703}">
                    <ahyp:hlinkClr xmlns:ahyp="http://schemas.microsoft.com/office/drawing/2018/hyperlinkcolor" val="tx"/>
                  </a:ext>
                </a:extLst>
              </a:hlinkClick>
            </a:rPr>
            <a:t>M365 LTI Teams Meetings (octe.azurewebsites.net)</a:t>
          </a:r>
          <a:endParaRPr lang="en-US" sz="3000" kern="1200"/>
        </a:p>
      </dsp:txBody>
      <dsp:txXfrm>
        <a:off x="37696" y="2654294"/>
        <a:ext cx="11260647" cy="696808"/>
      </dsp:txXfrm>
    </dsp:sp>
    <dsp:sp modelId="{567C2C22-6E04-434D-97E5-E7836F8A40CE}">
      <dsp:nvSpPr>
        <dsp:cNvPr id="0" name=""/>
        <dsp:cNvSpPr/>
      </dsp:nvSpPr>
      <dsp:spPr>
        <a:xfrm>
          <a:off x="0" y="3475198"/>
          <a:ext cx="11336039" cy="772200"/>
        </a:xfrm>
        <a:prstGeom prst="roundRect">
          <a:avLst/>
        </a:prstGeom>
        <a:solidFill>
          <a:schemeClr val="accent3">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hlinkClick xmlns:r="http://schemas.openxmlformats.org/officeDocument/2006/relationships" r:id="rId5">
                <a:extLst>
                  <a:ext uri="{A12FA001-AC4F-418D-AE19-62706E023703}">
                    <ahyp:hlinkClr xmlns:ahyp="http://schemas.microsoft.com/office/drawing/2018/hyperlinkcolor" val="tx"/>
                  </a:ext>
                </a:extLst>
              </a:hlinkClick>
            </a:rPr>
            <a:t>M365 LTI Apps and Canvas - OneDrive (octe.azurewebsites.net)</a:t>
          </a:r>
          <a:endParaRPr lang="en-US" sz="3000" kern="1200"/>
        </a:p>
      </dsp:txBody>
      <dsp:txXfrm>
        <a:off x="37696" y="3512894"/>
        <a:ext cx="11260647" cy="6968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81A455-CF43-4451-B3EE-E617A8D57E7A}">
      <dsp:nvSpPr>
        <dsp:cNvPr id="0" name=""/>
        <dsp:cNvSpPr/>
      </dsp:nvSpPr>
      <dsp:spPr>
        <a:xfrm>
          <a:off x="0" y="749098"/>
          <a:ext cx="11336039" cy="643500"/>
        </a:xfrm>
        <a:prstGeom prst="roundRect">
          <a:avLst/>
        </a:prstGeom>
        <a:solidFill>
          <a:schemeClr val="accent3">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Microsoft School Data Sync</a:t>
          </a:r>
          <a:endParaRPr lang="en-US" sz="2500" kern="1200" dirty="0">
            <a:solidFill>
              <a:schemeClr val="bg1"/>
            </a:solidFill>
          </a:endParaRPr>
        </a:p>
      </dsp:txBody>
      <dsp:txXfrm>
        <a:off x="31413" y="780511"/>
        <a:ext cx="11273213" cy="580674"/>
      </dsp:txXfrm>
    </dsp:sp>
    <dsp:sp modelId="{DF417C7A-D981-4691-8B4C-2BBE23F8AC41}">
      <dsp:nvSpPr>
        <dsp:cNvPr id="0" name=""/>
        <dsp:cNvSpPr/>
      </dsp:nvSpPr>
      <dsp:spPr>
        <a:xfrm>
          <a:off x="0" y="1464598"/>
          <a:ext cx="11336039" cy="643500"/>
        </a:xfrm>
        <a:prstGeom prst="roundRect">
          <a:avLst/>
        </a:prstGeom>
        <a:solidFill>
          <a:schemeClr val="accent3">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Microsoft FastTrack, move to the cloud with confidence</a:t>
          </a:r>
          <a:endParaRPr lang="en-US" sz="2500" kern="1200" dirty="0">
            <a:solidFill>
              <a:schemeClr val="bg1"/>
            </a:solidFill>
          </a:endParaRPr>
        </a:p>
      </dsp:txBody>
      <dsp:txXfrm>
        <a:off x="31413" y="1496011"/>
        <a:ext cx="11273213" cy="580674"/>
      </dsp:txXfrm>
    </dsp:sp>
    <dsp:sp modelId="{017704B0-CBC2-47B4-9F0B-106F8ECB30CC}">
      <dsp:nvSpPr>
        <dsp:cNvPr id="0" name=""/>
        <dsp:cNvSpPr/>
      </dsp:nvSpPr>
      <dsp:spPr>
        <a:xfrm>
          <a:off x="0" y="2180098"/>
          <a:ext cx="11336039" cy="643500"/>
        </a:xfrm>
        <a:prstGeom prst="roundRect">
          <a:avLst/>
        </a:prstGeom>
        <a:solidFill>
          <a:schemeClr val="accent3">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Overview of School Data Sync - School Data Sync | Microsoft Docs</a:t>
          </a:r>
          <a:endParaRPr lang="en-US" sz="2500" kern="1200" dirty="0">
            <a:solidFill>
              <a:schemeClr val="bg1"/>
            </a:solidFill>
          </a:endParaRPr>
        </a:p>
      </dsp:txBody>
      <dsp:txXfrm>
        <a:off x="31413" y="2211511"/>
        <a:ext cx="11273213" cy="580674"/>
      </dsp:txXfrm>
    </dsp:sp>
    <dsp:sp modelId="{FF0FAFB1-5B81-4BFE-871E-8F9D83DEAC55}">
      <dsp:nvSpPr>
        <dsp:cNvPr id="0" name=""/>
        <dsp:cNvSpPr/>
      </dsp:nvSpPr>
      <dsp:spPr>
        <a:xfrm>
          <a:off x="0" y="2895598"/>
          <a:ext cx="11336039" cy="643500"/>
        </a:xfrm>
        <a:prstGeom prst="roundRect">
          <a:avLst/>
        </a:prstGeom>
        <a:solidFill>
          <a:schemeClr val="accent3">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School Data Sync (SDS) (interactiveguides-schooldatasync.azurewebsites.net)</a:t>
          </a:r>
          <a:endParaRPr lang="en-US" sz="2500" kern="1200" dirty="0">
            <a:solidFill>
              <a:schemeClr val="bg1"/>
            </a:solidFill>
          </a:endParaRPr>
        </a:p>
      </dsp:txBody>
      <dsp:txXfrm>
        <a:off x="31413" y="2927011"/>
        <a:ext cx="11273213" cy="58067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68806-DEC7-48F0-9E12-ADAAD2A3200A}" type="datetimeFigureOut">
              <a:rPr lang="en-US" smtClean="0"/>
              <a:t>7/13/2021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72A95B-59F2-49FA-A491-256302CF4BBC}" type="slidenum">
              <a:rPr lang="en-US" smtClean="0"/>
              <a:t>‹#›</a:t>
            </a:fld>
            <a:endParaRPr lang="en-US"/>
          </a:p>
        </p:txBody>
      </p:sp>
    </p:spTree>
    <p:extLst>
      <p:ext uri="{BB962C8B-B14F-4D97-AF65-F5344CB8AC3E}">
        <p14:creationId xmlns:p14="http://schemas.microsoft.com/office/powerpoint/2010/main" val="1344366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t>
            </a:r>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7/13/2021 10:40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28924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a:latin typeface="+mn-lt"/>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7/13/2021 10:40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66448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826358-4FC9-6447-97B8-58E5B00869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061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indent="-228600" fontAlgn="ctr">
              <a:spcBef>
                <a:spcPts val="0"/>
              </a:spcBef>
              <a:spcAft>
                <a:spcPts val="0"/>
              </a:spcAft>
            </a:pPr>
            <a:endParaRPr lang="en-US"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49FF1-5314-48B4-AFB5-D41EDAFFA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379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indent="-228600" fontAlgn="ctr">
              <a:spcBef>
                <a:spcPts val="0"/>
              </a:spcBef>
              <a:spcAft>
                <a:spcPts val="0"/>
              </a:spcAft>
            </a:pPr>
            <a:endParaRPr lang="en-US"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49FF1-5314-48B4-AFB5-D41EDAFFA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142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indent="-228600" fontAlgn="ctr">
              <a:spcBef>
                <a:spcPts val="0"/>
              </a:spcBef>
              <a:spcAft>
                <a:spcPts val="0"/>
              </a:spcAft>
            </a:pPr>
            <a:endParaRPr lang="en-US"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49FF1-5314-48B4-AFB5-D41EDAFFA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9350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2.xml"/><Relationship Id="rId4" Type="http://schemas.openxmlformats.org/officeDocument/2006/relationships/image" Target="../media/image2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4"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black">
          <a:xfrm>
            <a:off x="455998" y="440498"/>
            <a:ext cx="1182545" cy="253265"/>
          </a:xfrm>
          <a:prstGeom prst="rect">
            <a:avLst/>
          </a:prstGeom>
        </p:spPr>
      </p:pic>
    </p:spTree>
    <p:extLst>
      <p:ext uri="{BB962C8B-B14F-4D97-AF65-F5344CB8AC3E}">
        <p14:creationId xmlns:p14="http://schemas.microsoft.com/office/powerpoint/2010/main" val="37245711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59D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920127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0633726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0014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670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7690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304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893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4119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675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2025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1">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A56BB3-D9E0-48E9-A569-29F7DE8AA02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1"/>
            <a:ext cx="12192000" cy="6857999"/>
          </a:xfrm>
          <a:prstGeom prst="rect">
            <a:avLst/>
          </a:prstGeom>
        </p:spPr>
      </p:pic>
      <p:pic>
        <p:nvPicPr>
          <p:cNvPr id="8" name="Picture 7">
            <a:extLst>
              <a:ext uri="{FF2B5EF4-FFF2-40B4-BE49-F238E27FC236}">
                <a16:creationId xmlns:a16="http://schemas.microsoft.com/office/drawing/2014/main" id="{03DF32BC-DCA5-42CE-A3D3-2157DFB68B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475482" y="486853"/>
            <a:ext cx="1208264" cy="253265"/>
          </a:xfrm>
          <a:prstGeom prst="rect">
            <a:avLst/>
          </a:prstGeom>
        </p:spPr>
      </p:pic>
      <p:sp>
        <p:nvSpPr>
          <p:cNvPr id="11" name="Rectangle 10">
            <a:extLst>
              <a:ext uri="{FF2B5EF4-FFF2-40B4-BE49-F238E27FC236}">
                <a16:creationId xmlns:a16="http://schemas.microsoft.com/office/drawing/2014/main" id="{0F14C1B1-DCEE-43D8-AD01-D3FDE30EE203}"/>
              </a:ext>
            </a:extLst>
          </p:cNvPr>
          <p:cNvSpPr/>
          <p:nvPr userDrawn="1"/>
        </p:nvSpPr>
        <p:spPr bwMode="auto">
          <a:xfrm>
            <a:off x="-2" y="0"/>
            <a:ext cx="12192001" cy="6858000"/>
          </a:xfrm>
          <a:prstGeom prst="rect">
            <a:avLst/>
          </a:prstGeom>
          <a:gradFill flip="none" rotWithShape="1">
            <a:gsLst>
              <a:gs pos="0">
                <a:srgbClr val="5558AF"/>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bg2"/>
                </a:solidFill>
                <a:latin typeface="+mn-lt"/>
              </a:defRPr>
            </a:lvl1pPr>
          </a:lstStyle>
          <a:p>
            <a:pPr lvl="0"/>
            <a:r>
              <a:rPr lang="en-US"/>
              <a:t>Author Name</a:t>
            </a:r>
          </a:p>
          <a:p>
            <a:pPr lvl="0"/>
            <a:r>
              <a:rPr lang="en-US"/>
              <a:t>Date</a:t>
            </a:r>
          </a:p>
        </p:txBody>
      </p:sp>
      <p:sp>
        <p:nvSpPr>
          <p:cNvPr id="10" name="Title 1">
            <a:extLst>
              <a:ext uri="{FF2B5EF4-FFF2-40B4-BE49-F238E27FC236}">
                <a16:creationId xmlns:a16="http://schemas.microsoft.com/office/drawing/2014/main" id="{F6CB3D20-ADD1-4C64-9425-FE3A7A2594C2}"/>
              </a:ext>
            </a:extLst>
          </p:cNvPr>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4" baseline="0">
                <a:solidFill>
                  <a:schemeClr val="bg2"/>
                </a:solidFill>
              </a:defRPr>
            </a:lvl1pPr>
          </a:lstStyle>
          <a:p>
            <a:r>
              <a:rPr lang="en-US"/>
              <a:t>Office 365 presentation title or event name</a:t>
            </a:r>
          </a:p>
        </p:txBody>
      </p:sp>
    </p:spTree>
    <p:extLst>
      <p:ext uri="{BB962C8B-B14F-4D97-AF65-F5344CB8AC3E}">
        <p14:creationId xmlns:p14="http://schemas.microsoft.com/office/powerpoint/2010/main" val="593065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6810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2847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0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255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7216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1170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672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853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0800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4842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214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nchor="ctr">
            <a:spAutoFit/>
          </a:bodyPr>
          <a:lstStyle>
            <a:lvl1pPr>
              <a:lnSpc>
                <a:spcPts val="3075"/>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331300889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1403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D59D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612725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7268925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D59D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935601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6480694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33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0637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496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8798799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0699579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nchor="ctr">
            <a:spAutoFit/>
          </a:bodyPr>
          <a:lstStyle>
            <a:lvl1pPr>
              <a:lnSpc>
                <a:spcPts val="3075"/>
              </a:lnSpc>
              <a:defRPr sz="2745" strike="noStrike">
                <a:solidFill>
                  <a:srgbClr val="2F2F2F"/>
                </a:solidFill>
              </a:defRPr>
            </a:lvl1pPr>
          </a:lstStyle>
          <a:p>
            <a:r>
              <a:rPr lang="en-US"/>
              <a:t>Title</a:t>
            </a:r>
          </a:p>
        </p:txBody>
      </p:sp>
      <p:pic>
        <p:nvPicPr>
          <p:cNvPr id="3" name="Picture 2">
            <a:extLst>
              <a:ext uri="{FF2B5EF4-FFF2-40B4-BE49-F238E27FC236}">
                <a16:creationId xmlns:a16="http://schemas.microsoft.com/office/drawing/2014/main" id="{327A0659-E0B2-44F6-B4DF-1BF31497F21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4913054" y="1166932"/>
            <a:ext cx="7278947" cy="5691068"/>
          </a:xfrm>
          <a:prstGeom prst="rect">
            <a:avLst/>
          </a:prstGeom>
        </p:spPr>
      </p:pic>
      <p:pic>
        <p:nvPicPr>
          <p:cNvPr id="5" name="Picture 4" descr="A screenshot of a computer&#10;&#10;Description generated with very high confidence">
            <a:extLst>
              <a:ext uri="{FF2B5EF4-FFF2-40B4-BE49-F238E27FC236}">
                <a16:creationId xmlns:a16="http://schemas.microsoft.com/office/drawing/2014/main" id="{4C2C783E-C3C4-4908-A60D-1931FA7525D9}"/>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4913054" y="1161160"/>
            <a:ext cx="7278947" cy="5696841"/>
          </a:xfrm>
          <a:prstGeom prst="rect">
            <a:avLst/>
          </a:prstGeom>
        </p:spPr>
      </p:pic>
    </p:spTree>
    <p:extLst>
      <p:ext uri="{BB962C8B-B14F-4D97-AF65-F5344CB8AC3E}">
        <p14:creationId xmlns:p14="http://schemas.microsoft.com/office/powerpoint/2010/main" val="317369979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opic intro">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889C3CB-B0E5-474E-913C-16BA8C40A68F}"/>
              </a:ext>
            </a:extLst>
          </p:cNvPr>
          <p:cNvGrpSpPr/>
          <p:nvPr userDrawn="1"/>
        </p:nvGrpSpPr>
        <p:grpSpPr>
          <a:xfrm>
            <a:off x="0" y="2416175"/>
            <a:ext cx="6572250" cy="4441825"/>
            <a:chOff x="4295384" y="1939925"/>
            <a:chExt cx="6572250" cy="4441825"/>
          </a:xfrm>
        </p:grpSpPr>
        <p:pic>
          <p:nvPicPr>
            <p:cNvPr id="22" name="Picture 21" descr="A screen shot of a computer&#10;&#10;Description automatically generated">
              <a:extLst>
                <a:ext uri="{FF2B5EF4-FFF2-40B4-BE49-F238E27FC236}">
                  <a16:creationId xmlns:a16="http://schemas.microsoft.com/office/drawing/2014/main" id="{BAAD2681-3189-4A87-B6A4-7F46F3AFDD9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378" t="10175" r="14788" b="40763"/>
            <a:stretch/>
          </p:blipFill>
          <p:spPr>
            <a:xfrm>
              <a:off x="4295384" y="1939925"/>
              <a:ext cx="6572250" cy="4441825"/>
            </a:xfrm>
            <a:prstGeom prst="rect">
              <a:avLst/>
            </a:prstGeom>
          </p:spPr>
        </p:pic>
        <p:sp>
          <p:nvSpPr>
            <p:cNvPr id="23" name="Rectangle 22">
              <a:extLst>
                <a:ext uri="{FF2B5EF4-FFF2-40B4-BE49-F238E27FC236}">
                  <a16:creationId xmlns:a16="http://schemas.microsoft.com/office/drawing/2014/main" id="{4C29D62C-C4EC-4A3A-8F92-E02BEB96FBA7}"/>
                </a:ext>
              </a:extLst>
            </p:cNvPr>
            <p:cNvSpPr/>
            <p:nvPr userDrawn="1"/>
          </p:nvSpPr>
          <p:spPr>
            <a:xfrm>
              <a:off x="4295384" y="2498031"/>
              <a:ext cx="4867666" cy="3883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8029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C9E15-6BBF-444C-9146-584009ED78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DBFFF1-6034-46CD-95D5-C2CEB46C90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09C9D-9E2C-4D8D-85E5-5EABACA45DE4}"/>
              </a:ext>
            </a:extLst>
          </p:cNvPr>
          <p:cNvSpPr>
            <a:spLocks noGrp="1"/>
          </p:cNvSpPr>
          <p:nvPr>
            <p:ph type="dt" sz="half" idx="10"/>
          </p:nvPr>
        </p:nvSpPr>
        <p:spPr/>
        <p:txBody>
          <a:bodyPr/>
          <a:lstStyle/>
          <a:p>
            <a:fld id="{C110D841-7D8E-40D1-8745-B5A5B2661F61}" type="datetimeFigureOut">
              <a:rPr lang="en-US" smtClean="0"/>
              <a:t>7/13/2021</a:t>
            </a:fld>
            <a:endParaRPr lang="en-US"/>
          </a:p>
        </p:txBody>
      </p:sp>
      <p:sp>
        <p:nvSpPr>
          <p:cNvPr id="5" name="Footer Placeholder 4">
            <a:extLst>
              <a:ext uri="{FF2B5EF4-FFF2-40B4-BE49-F238E27FC236}">
                <a16:creationId xmlns:a16="http://schemas.microsoft.com/office/drawing/2014/main" id="{0D82BA7B-3EE0-4F44-BD67-E1590E1B2E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EC9346-9D40-4C58-80D2-E35A51ECD208}"/>
              </a:ext>
            </a:extLst>
          </p:cNvPr>
          <p:cNvSpPr>
            <a:spLocks noGrp="1"/>
          </p:cNvSpPr>
          <p:nvPr>
            <p:ph type="sldNum" sz="quarter" idx="12"/>
          </p:nvPr>
        </p:nvSpPr>
        <p:spPr/>
        <p:txBody>
          <a:bodyPr/>
          <a:lstStyle/>
          <a:p>
            <a:fld id="{9BDAE203-EEDF-40D3-A4DB-48CBFCC1F367}" type="slidenum">
              <a:rPr lang="en-US" smtClean="0"/>
              <a:t>‹#›</a:t>
            </a:fld>
            <a:endParaRPr lang="en-US"/>
          </a:p>
        </p:txBody>
      </p:sp>
    </p:spTree>
    <p:extLst>
      <p:ext uri="{BB962C8B-B14F-4D97-AF65-F5344CB8AC3E}">
        <p14:creationId xmlns:p14="http://schemas.microsoft.com/office/powerpoint/2010/main" val="170075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ustom Layout">
    <p:bg>
      <p:bgRef idx="1001">
        <a:schemeClr val="bg1"/>
      </p:bgRef>
    </p:bg>
    <p:spTree>
      <p:nvGrpSpPr>
        <p:cNvPr id="1" name=""/>
        <p:cNvGrpSpPr/>
        <p:nvPr/>
      </p:nvGrpSpPr>
      <p:grpSpPr>
        <a:xfrm>
          <a:off x="0" y="0"/>
          <a:ext cx="0" cy="0"/>
          <a:chOff x="0" y="0"/>
          <a:chExt cx="0" cy="0"/>
        </a:xfrm>
      </p:grpSpPr>
      <p:sp>
        <p:nvSpPr>
          <p:cNvPr id="8" name="Picture Placeholder 12">
            <a:extLst>
              <a:ext uri="{FF2B5EF4-FFF2-40B4-BE49-F238E27FC236}">
                <a16:creationId xmlns:a16="http://schemas.microsoft.com/office/drawing/2014/main" id="{F64519FA-AD3C-45CF-A47E-BF37A447CAE0}"/>
              </a:ext>
            </a:extLst>
          </p:cNvPr>
          <p:cNvSpPr>
            <a:spLocks noGrp="1"/>
          </p:cNvSpPr>
          <p:nvPr>
            <p:ph type="pic" sz="quarter" idx="10" hasCustomPrompt="1"/>
          </p:nvPr>
        </p:nvSpPr>
        <p:spPr>
          <a:xfrm>
            <a:off x="0" y="6401785"/>
            <a:ext cx="12192000" cy="456215"/>
          </a:xfrm>
        </p:spPr>
        <p:txBody>
          <a:bodyPr anchor="b"/>
          <a:lstStyle>
            <a:lvl1pPr marL="0" indent="0" algn="r">
              <a:buNone/>
              <a:defRPr sz="1961" b="1" spc="294">
                <a:latin typeface="+mn-lt"/>
              </a:defRPr>
            </a:lvl1pPr>
          </a:lstStyle>
          <a:p>
            <a:r>
              <a:rPr lang="en-US"/>
              <a:t>TAP ICON TO ADD PICTURE</a:t>
            </a:r>
          </a:p>
        </p:txBody>
      </p:sp>
      <p:sp>
        <p:nvSpPr>
          <p:cNvPr id="4" name="Title 3">
            <a:extLst>
              <a:ext uri="{FF2B5EF4-FFF2-40B4-BE49-F238E27FC236}">
                <a16:creationId xmlns:a16="http://schemas.microsoft.com/office/drawing/2014/main" id="{A2F076CC-2D7E-4962-8D80-B9AED6B2E867}"/>
              </a:ext>
            </a:extLst>
          </p:cNvPr>
          <p:cNvSpPr>
            <a:spLocks noGrp="1"/>
          </p:cNvSpPr>
          <p:nvPr>
            <p:ph type="title" hasCustomPrompt="1"/>
          </p:nvPr>
        </p:nvSpPr>
        <p:spPr>
          <a:xfrm>
            <a:off x="374403" y="1810161"/>
            <a:ext cx="4385262" cy="1253087"/>
          </a:xfrm>
        </p:spPr>
        <p:txBody>
          <a:bodyPr/>
          <a:lstStyle>
            <a:lvl1pPr>
              <a:defRPr lang="en-US" sz="3529" b="1" kern="1200" cap="none" spc="0" baseline="0" dirty="0" smtClean="0">
                <a:ln w="3175">
                  <a:noFill/>
                </a:ln>
                <a:gradFill>
                  <a:gsLst>
                    <a:gs pos="2703">
                      <a:srgbClr val="FFFFFF"/>
                    </a:gs>
                    <a:gs pos="100000">
                      <a:srgbClr val="FFFFFF"/>
                    </a:gs>
                  </a:gsLst>
                  <a:lin ang="5400000" scaled="0"/>
                </a:gradFill>
                <a:effectLst/>
                <a:latin typeface="Segoe UI" panose="020B0502040204020203" pitchFamily="34" charset="0"/>
                <a:ea typeface="+mn-ea"/>
                <a:cs typeface="Segoe UI" pitchFamily="34" charset="0"/>
              </a:defRPr>
            </a:lvl1pPr>
          </a:lstStyle>
          <a:p>
            <a:r>
              <a:rPr lang="en-US"/>
              <a:t>Click to edit headline</a:t>
            </a:r>
          </a:p>
        </p:txBody>
      </p:sp>
      <p:sp>
        <p:nvSpPr>
          <p:cNvPr id="3" name="Text Placeholder 2">
            <a:extLst>
              <a:ext uri="{FF2B5EF4-FFF2-40B4-BE49-F238E27FC236}">
                <a16:creationId xmlns:a16="http://schemas.microsoft.com/office/drawing/2014/main" id="{8DE4782B-A4F8-496F-B97A-AFA4746C54AA}"/>
              </a:ext>
            </a:extLst>
          </p:cNvPr>
          <p:cNvSpPr>
            <a:spLocks noGrp="1"/>
          </p:cNvSpPr>
          <p:nvPr>
            <p:ph type="body" sz="quarter" idx="11" hasCustomPrompt="1"/>
          </p:nvPr>
        </p:nvSpPr>
        <p:spPr>
          <a:xfrm>
            <a:off x="374402" y="3159016"/>
            <a:ext cx="4709411" cy="452654"/>
          </a:xfrm>
        </p:spPr>
        <p:txBody>
          <a:bodyPr/>
          <a:lstStyle>
            <a:lvl1pPr marL="0" indent="0">
              <a:buNone/>
              <a:defRPr lang="en-US" sz="1961" b="0" kern="1200" cap="none" spc="-10" baseline="0" dirty="0" smtClean="0">
                <a:ln w="3175">
                  <a:noFill/>
                </a:ln>
                <a:gradFill>
                  <a:gsLst>
                    <a:gs pos="8108">
                      <a:srgbClr val="FFFFFF"/>
                    </a:gs>
                    <a:gs pos="50000">
                      <a:srgbClr val="FFFFFF"/>
                    </a:gs>
                  </a:gsLst>
                  <a:lin ang="5400000" scaled="0"/>
                </a:gradFill>
                <a:effectLst/>
                <a:latin typeface="Segoe UI" panose="020B0502040204020203" pitchFamily="34" charset="0"/>
                <a:ea typeface="+mn-ea"/>
                <a:cs typeface="Segoe UI" pitchFamily="34" charset="0"/>
              </a:defRPr>
            </a:lvl1pPr>
          </a:lstStyle>
          <a:p>
            <a:pPr lvl="0"/>
            <a:r>
              <a:rPr lang="en-US"/>
              <a:t>Click to edit </a:t>
            </a:r>
            <a:r>
              <a:rPr lang="en-US" err="1"/>
              <a:t>subheader</a:t>
            </a:r>
            <a:endParaRPr lang="en-US"/>
          </a:p>
        </p:txBody>
      </p:sp>
      <p:sp>
        <p:nvSpPr>
          <p:cNvPr id="13" name="Text Placeholder 12">
            <a:extLst>
              <a:ext uri="{FF2B5EF4-FFF2-40B4-BE49-F238E27FC236}">
                <a16:creationId xmlns:a16="http://schemas.microsoft.com/office/drawing/2014/main" id="{F4209694-7CAE-43A8-857C-3CE579667D7D}"/>
              </a:ext>
            </a:extLst>
          </p:cNvPr>
          <p:cNvSpPr>
            <a:spLocks noGrp="1"/>
          </p:cNvSpPr>
          <p:nvPr>
            <p:ph type="body" sz="quarter" idx="12" hasCustomPrompt="1"/>
          </p:nvPr>
        </p:nvSpPr>
        <p:spPr>
          <a:xfrm>
            <a:off x="1030888" y="5612416"/>
            <a:ext cx="4002786" cy="425495"/>
          </a:xfrm>
        </p:spPr>
        <p:txBody>
          <a:bodyPr/>
          <a:lstStyle>
            <a:lvl1pPr marL="0" indent="0">
              <a:buNone/>
              <a:defRPr lang="en-US" sz="1765" b="0" kern="1200" dirty="0">
                <a:solidFill>
                  <a:schemeClr val="tx1"/>
                </a:solidFill>
                <a:latin typeface="+mn-lt"/>
                <a:ea typeface="+mn-ea"/>
                <a:cs typeface="+mn-cs"/>
              </a:defRPr>
            </a:lvl1pPr>
          </a:lstStyle>
          <a:p>
            <a:pPr lvl="0"/>
            <a:r>
              <a:rPr lang="en-US"/>
              <a:t>aka.ms/insert-URL-here</a:t>
            </a:r>
          </a:p>
        </p:txBody>
      </p:sp>
    </p:spTree>
    <p:extLst>
      <p:ext uri="{BB962C8B-B14F-4D97-AF65-F5344CB8AC3E}">
        <p14:creationId xmlns:p14="http://schemas.microsoft.com/office/powerpoint/2010/main" val="14674967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ustom Layout">
    <p:bg>
      <p:bgRef idx="1001">
        <a:schemeClr val="bg1"/>
      </p:bgRef>
    </p:bg>
    <p:spTree>
      <p:nvGrpSpPr>
        <p:cNvPr id="1" name=""/>
        <p:cNvGrpSpPr/>
        <p:nvPr/>
      </p:nvGrpSpPr>
      <p:grpSpPr>
        <a:xfrm>
          <a:off x="0" y="0"/>
          <a:ext cx="0" cy="0"/>
          <a:chOff x="0" y="0"/>
          <a:chExt cx="0" cy="0"/>
        </a:xfrm>
      </p:grpSpPr>
      <p:sp>
        <p:nvSpPr>
          <p:cNvPr id="8" name="Picture Placeholder 12">
            <a:extLst>
              <a:ext uri="{FF2B5EF4-FFF2-40B4-BE49-F238E27FC236}">
                <a16:creationId xmlns:a16="http://schemas.microsoft.com/office/drawing/2014/main" id="{F64519FA-AD3C-45CF-A47E-BF37A447CAE0}"/>
              </a:ext>
            </a:extLst>
          </p:cNvPr>
          <p:cNvSpPr>
            <a:spLocks noGrp="1"/>
          </p:cNvSpPr>
          <p:nvPr>
            <p:ph type="pic" sz="quarter" idx="10" hasCustomPrompt="1"/>
          </p:nvPr>
        </p:nvSpPr>
        <p:spPr>
          <a:xfrm>
            <a:off x="0" y="6401785"/>
            <a:ext cx="12192000" cy="456215"/>
          </a:xfrm>
        </p:spPr>
        <p:txBody>
          <a:bodyPr anchor="b"/>
          <a:lstStyle>
            <a:lvl1pPr marL="0" indent="0" algn="r">
              <a:buNone/>
              <a:defRPr sz="1961" b="1" spc="294">
                <a:latin typeface="+mn-lt"/>
              </a:defRPr>
            </a:lvl1pPr>
          </a:lstStyle>
          <a:p>
            <a:r>
              <a:rPr lang="en-US"/>
              <a:t>TAP ICON TO ADD PICTURE</a:t>
            </a:r>
          </a:p>
        </p:txBody>
      </p:sp>
      <p:sp>
        <p:nvSpPr>
          <p:cNvPr id="4" name="Title 3">
            <a:extLst>
              <a:ext uri="{FF2B5EF4-FFF2-40B4-BE49-F238E27FC236}">
                <a16:creationId xmlns:a16="http://schemas.microsoft.com/office/drawing/2014/main" id="{A2F076CC-2D7E-4962-8D80-B9AED6B2E867}"/>
              </a:ext>
            </a:extLst>
          </p:cNvPr>
          <p:cNvSpPr>
            <a:spLocks noGrp="1"/>
          </p:cNvSpPr>
          <p:nvPr>
            <p:ph type="title" hasCustomPrompt="1"/>
          </p:nvPr>
        </p:nvSpPr>
        <p:spPr>
          <a:xfrm>
            <a:off x="374403" y="1810161"/>
            <a:ext cx="4385262" cy="1253087"/>
          </a:xfrm>
        </p:spPr>
        <p:txBody>
          <a:bodyPr/>
          <a:lstStyle>
            <a:lvl1pPr>
              <a:defRPr lang="en-US" sz="3529" b="1" kern="1200" cap="none" spc="0" baseline="0" dirty="0" smtClean="0">
                <a:ln w="3175">
                  <a:noFill/>
                </a:ln>
                <a:solidFill>
                  <a:schemeClr val="tx1"/>
                </a:solidFill>
                <a:effectLst/>
                <a:latin typeface="Segoe UI" panose="020B0502040204020203" pitchFamily="34" charset="0"/>
                <a:ea typeface="+mn-ea"/>
                <a:cs typeface="Segoe UI" pitchFamily="34" charset="0"/>
              </a:defRPr>
            </a:lvl1pPr>
          </a:lstStyle>
          <a:p>
            <a:r>
              <a:rPr lang="en-US"/>
              <a:t>Click to edit headline</a:t>
            </a:r>
          </a:p>
        </p:txBody>
      </p:sp>
      <p:sp>
        <p:nvSpPr>
          <p:cNvPr id="3" name="Text Placeholder 2">
            <a:extLst>
              <a:ext uri="{FF2B5EF4-FFF2-40B4-BE49-F238E27FC236}">
                <a16:creationId xmlns:a16="http://schemas.microsoft.com/office/drawing/2014/main" id="{8DE4782B-A4F8-496F-B97A-AFA4746C54AA}"/>
              </a:ext>
            </a:extLst>
          </p:cNvPr>
          <p:cNvSpPr>
            <a:spLocks noGrp="1"/>
          </p:cNvSpPr>
          <p:nvPr>
            <p:ph type="body" sz="quarter" idx="11" hasCustomPrompt="1"/>
          </p:nvPr>
        </p:nvSpPr>
        <p:spPr>
          <a:xfrm>
            <a:off x="374402" y="3159016"/>
            <a:ext cx="4709411" cy="452654"/>
          </a:xfrm>
        </p:spPr>
        <p:txBody>
          <a:bodyPr/>
          <a:lstStyle>
            <a:lvl1pPr marL="0" indent="0">
              <a:buNone/>
              <a:defRPr lang="en-US" sz="1961" b="0" kern="1200" cap="none" spc="-10" baseline="0" dirty="0" smtClean="0">
                <a:ln w="3175">
                  <a:noFill/>
                </a:ln>
                <a:solidFill>
                  <a:schemeClr val="tx1"/>
                </a:solidFill>
                <a:effectLst/>
                <a:latin typeface="Segoe UI" panose="020B0502040204020203" pitchFamily="34" charset="0"/>
                <a:ea typeface="+mn-ea"/>
                <a:cs typeface="Segoe UI" pitchFamily="34" charset="0"/>
              </a:defRPr>
            </a:lvl1pPr>
          </a:lstStyle>
          <a:p>
            <a:pPr lvl="0"/>
            <a:r>
              <a:rPr lang="en-US"/>
              <a:t>Click to edit </a:t>
            </a:r>
            <a:r>
              <a:rPr lang="en-US" err="1"/>
              <a:t>subheader</a:t>
            </a:r>
            <a:endParaRPr lang="en-US"/>
          </a:p>
        </p:txBody>
      </p:sp>
      <p:sp>
        <p:nvSpPr>
          <p:cNvPr id="13" name="Text Placeholder 12">
            <a:extLst>
              <a:ext uri="{FF2B5EF4-FFF2-40B4-BE49-F238E27FC236}">
                <a16:creationId xmlns:a16="http://schemas.microsoft.com/office/drawing/2014/main" id="{F4209694-7CAE-43A8-857C-3CE579667D7D}"/>
              </a:ext>
            </a:extLst>
          </p:cNvPr>
          <p:cNvSpPr>
            <a:spLocks noGrp="1"/>
          </p:cNvSpPr>
          <p:nvPr>
            <p:ph type="body" sz="quarter" idx="12" hasCustomPrompt="1"/>
          </p:nvPr>
        </p:nvSpPr>
        <p:spPr>
          <a:xfrm>
            <a:off x="1030888" y="5612416"/>
            <a:ext cx="4002786" cy="425495"/>
          </a:xfrm>
        </p:spPr>
        <p:txBody>
          <a:bodyPr/>
          <a:lstStyle>
            <a:lvl1pPr marL="0" indent="0">
              <a:buNone/>
              <a:defRPr lang="en-US" sz="1765" b="0" kern="1200" dirty="0">
                <a:solidFill>
                  <a:schemeClr val="tx1"/>
                </a:solidFill>
                <a:latin typeface="+mn-lt"/>
                <a:ea typeface="+mn-ea"/>
                <a:cs typeface="+mn-cs"/>
              </a:defRPr>
            </a:lvl1pPr>
          </a:lstStyle>
          <a:p>
            <a:pPr lvl="0"/>
            <a:r>
              <a:rPr lang="en-US"/>
              <a:t>aka.ms/insert-URL-here</a:t>
            </a:r>
          </a:p>
        </p:txBody>
      </p:sp>
    </p:spTree>
    <p:extLst>
      <p:ext uri="{BB962C8B-B14F-4D97-AF65-F5344CB8AC3E}">
        <p14:creationId xmlns:p14="http://schemas.microsoft.com/office/powerpoint/2010/main" val="11416999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ue 50/50 SOLID BKG L">
    <p:bg>
      <p:bgRef idx="1001">
        <a:schemeClr val="bg1"/>
      </p:bgRef>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44FCB18-82B4-4AA1-A9B6-E8E839B7670B}"/>
              </a:ext>
            </a:extLst>
          </p:cNvPr>
          <p:cNvSpPr>
            <a:spLocks noGrp="1"/>
          </p:cNvSpPr>
          <p:nvPr>
            <p:ph type="pic" sz="quarter" idx="10" hasCustomPrompt="1"/>
          </p:nvPr>
        </p:nvSpPr>
        <p:spPr>
          <a:xfrm>
            <a:off x="0" y="1"/>
            <a:ext cx="12192000" cy="456215"/>
          </a:xfrm>
        </p:spPr>
        <p:txBody>
          <a:bodyPr/>
          <a:lstStyle>
            <a:lvl1pPr marL="0" indent="0">
              <a:buNone/>
              <a:defRPr sz="1961" b="1" spc="294">
                <a:latin typeface="+mn-lt"/>
              </a:defRPr>
            </a:lvl1pPr>
          </a:lstStyle>
          <a:p>
            <a:r>
              <a:rPr lang="en-US"/>
              <a:t>TAP ICON TO ADD PICTURE</a:t>
            </a:r>
          </a:p>
        </p:txBody>
      </p:sp>
      <p:sp>
        <p:nvSpPr>
          <p:cNvPr id="18" name="Title 3">
            <a:extLst>
              <a:ext uri="{FF2B5EF4-FFF2-40B4-BE49-F238E27FC236}">
                <a16:creationId xmlns:a16="http://schemas.microsoft.com/office/drawing/2014/main" id="{074B43A9-F5AE-4323-9424-49A95BF0C433}"/>
              </a:ext>
            </a:extLst>
          </p:cNvPr>
          <p:cNvSpPr>
            <a:spLocks noGrp="1"/>
          </p:cNvSpPr>
          <p:nvPr>
            <p:ph type="title" hasCustomPrompt="1"/>
          </p:nvPr>
        </p:nvSpPr>
        <p:spPr>
          <a:xfrm>
            <a:off x="6584953" y="1810161"/>
            <a:ext cx="4385262" cy="1253087"/>
          </a:xfrm>
        </p:spPr>
        <p:txBody>
          <a:bodyPr/>
          <a:lstStyle>
            <a:lvl1pPr>
              <a:defRPr lang="en-US" sz="3529" b="1" kern="1200" cap="none" spc="0" baseline="0" dirty="0" smtClean="0">
                <a:ln w="3175">
                  <a:noFill/>
                </a:ln>
                <a:gradFill>
                  <a:gsLst>
                    <a:gs pos="2703">
                      <a:srgbClr val="FFFFFF"/>
                    </a:gs>
                    <a:gs pos="100000">
                      <a:srgbClr val="FFFFFF"/>
                    </a:gs>
                  </a:gsLst>
                  <a:lin ang="5400000" scaled="0"/>
                </a:gradFill>
                <a:effectLst/>
                <a:latin typeface="Segoe UI" panose="020B0502040204020203" pitchFamily="34" charset="0"/>
                <a:ea typeface="+mn-ea"/>
                <a:cs typeface="Segoe UI" pitchFamily="34" charset="0"/>
              </a:defRPr>
            </a:lvl1pPr>
          </a:lstStyle>
          <a:p>
            <a:r>
              <a:rPr lang="en-US"/>
              <a:t>Click to edit headline</a:t>
            </a:r>
          </a:p>
        </p:txBody>
      </p:sp>
      <p:sp>
        <p:nvSpPr>
          <p:cNvPr id="19" name="Text Placeholder 2">
            <a:extLst>
              <a:ext uri="{FF2B5EF4-FFF2-40B4-BE49-F238E27FC236}">
                <a16:creationId xmlns:a16="http://schemas.microsoft.com/office/drawing/2014/main" id="{DF8272A8-EA92-43F0-89D6-E4597B307348}"/>
              </a:ext>
            </a:extLst>
          </p:cNvPr>
          <p:cNvSpPr>
            <a:spLocks noGrp="1"/>
          </p:cNvSpPr>
          <p:nvPr>
            <p:ph type="body" sz="quarter" idx="11" hasCustomPrompt="1"/>
          </p:nvPr>
        </p:nvSpPr>
        <p:spPr>
          <a:xfrm>
            <a:off x="6584953" y="3159016"/>
            <a:ext cx="4709411" cy="452654"/>
          </a:xfrm>
        </p:spPr>
        <p:txBody>
          <a:bodyPr/>
          <a:lstStyle>
            <a:lvl1pPr marL="0" indent="0">
              <a:buNone/>
              <a:defRPr lang="en-US" sz="1961" b="0" kern="1200" cap="none" spc="-10" baseline="0" dirty="0" smtClean="0">
                <a:ln w="3175">
                  <a:noFill/>
                </a:ln>
                <a:gradFill>
                  <a:gsLst>
                    <a:gs pos="8108">
                      <a:srgbClr val="FFFFFF"/>
                    </a:gs>
                    <a:gs pos="50000">
                      <a:srgbClr val="FFFFFF"/>
                    </a:gs>
                  </a:gsLst>
                  <a:lin ang="5400000" scaled="0"/>
                </a:gradFill>
                <a:effectLst/>
                <a:latin typeface="Segoe UI" panose="020B0502040204020203" pitchFamily="34" charset="0"/>
                <a:ea typeface="+mn-ea"/>
                <a:cs typeface="Segoe UI" pitchFamily="34" charset="0"/>
              </a:defRPr>
            </a:lvl1pPr>
          </a:lstStyle>
          <a:p>
            <a:pPr lvl="0"/>
            <a:r>
              <a:rPr lang="en-US"/>
              <a:t>Click to edit </a:t>
            </a:r>
            <a:r>
              <a:rPr lang="en-US" err="1"/>
              <a:t>subheader</a:t>
            </a:r>
            <a:endParaRPr lang="en-US"/>
          </a:p>
        </p:txBody>
      </p:sp>
      <p:sp>
        <p:nvSpPr>
          <p:cNvPr id="20" name="Text Placeholder 12">
            <a:extLst>
              <a:ext uri="{FF2B5EF4-FFF2-40B4-BE49-F238E27FC236}">
                <a16:creationId xmlns:a16="http://schemas.microsoft.com/office/drawing/2014/main" id="{24BDAA5A-1AEF-4220-B9DA-084B272BC330}"/>
              </a:ext>
            </a:extLst>
          </p:cNvPr>
          <p:cNvSpPr>
            <a:spLocks noGrp="1"/>
          </p:cNvSpPr>
          <p:nvPr>
            <p:ph type="body" sz="quarter" idx="12" hasCustomPrompt="1"/>
          </p:nvPr>
        </p:nvSpPr>
        <p:spPr>
          <a:xfrm>
            <a:off x="7262295" y="5612416"/>
            <a:ext cx="4002786" cy="425495"/>
          </a:xfrm>
        </p:spPr>
        <p:txBody>
          <a:bodyPr/>
          <a:lstStyle>
            <a:lvl1pPr marL="0" indent="0">
              <a:buNone/>
              <a:defRPr lang="en-US" sz="1765" b="0" kern="1200" dirty="0">
                <a:solidFill>
                  <a:schemeClr val="tx1"/>
                </a:solidFill>
                <a:latin typeface="+mn-lt"/>
                <a:ea typeface="+mn-ea"/>
                <a:cs typeface="+mn-cs"/>
              </a:defRPr>
            </a:lvl1pPr>
          </a:lstStyle>
          <a:p>
            <a:pPr lvl="0"/>
            <a:r>
              <a:rPr lang="en-US"/>
              <a:t>aka.ms/insert-URL-here</a:t>
            </a:r>
          </a:p>
        </p:txBody>
      </p:sp>
    </p:spTree>
    <p:extLst>
      <p:ext uri="{BB962C8B-B14F-4D97-AF65-F5344CB8AC3E}">
        <p14:creationId xmlns:p14="http://schemas.microsoft.com/office/powerpoint/2010/main" val="35111965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lue 50/50 SOLID BKG L">
    <p:bg>
      <p:bgRef idx="1001">
        <a:schemeClr val="bg1"/>
      </p:bgRef>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44FCB18-82B4-4AA1-A9B6-E8E839B7670B}"/>
              </a:ext>
            </a:extLst>
          </p:cNvPr>
          <p:cNvSpPr>
            <a:spLocks noGrp="1"/>
          </p:cNvSpPr>
          <p:nvPr>
            <p:ph type="pic" sz="quarter" idx="10" hasCustomPrompt="1"/>
          </p:nvPr>
        </p:nvSpPr>
        <p:spPr>
          <a:xfrm>
            <a:off x="0" y="1"/>
            <a:ext cx="12192000" cy="456215"/>
          </a:xfrm>
        </p:spPr>
        <p:txBody>
          <a:bodyPr/>
          <a:lstStyle>
            <a:lvl1pPr marL="0" indent="0">
              <a:buNone/>
              <a:defRPr sz="1961" b="1" spc="294">
                <a:latin typeface="+mn-lt"/>
              </a:defRPr>
            </a:lvl1pPr>
          </a:lstStyle>
          <a:p>
            <a:r>
              <a:rPr lang="en-US"/>
              <a:t>TAP ICON TO ADD PICTURE</a:t>
            </a:r>
          </a:p>
        </p:txBody>
      </p:sp>
      <p:sp>
        <p:nvSpPr>
          <p:cNvPr id="18" name="Title 3">
            <a:extLst>
              <a:ext uri="{FF2B5EF4-FFF2-40B4-BE49-F238E27FC236}">
                <a16:creationId xmlns:a16="http://schemas.microsoft.com/office/drawing/2014/main" id="{074B43A9-F5AE-4323-9424-49A95BF0C433}"/>
              </a:ext>
            </a:extLst>
          </p:cNvPr>
          <p:cNvSpPr>
            <a:spLocks noGrp="1"/>
          </p:cNvSpPr>
          <p:nvPr>
            <p:ph type="title" hasCustomPrompt="1"/>
          </p:nvPr>
        </p:nvSpPr>
        <p:spPr>
          <a:xfrm>
            <a:off x="6584953" y="1810161"/>
            <a:ext cx="4385262" cy="1253087"/>
          </a:xfrm>
        </p:spPr>
        <p:txBody>
          <a:bodyPr/>
          <a:lstStyle>
            <a:lvl1pPr>
              <a:defRPr lang="en-US" sz="3529" b="1" kern="1200" cap="none" spc="0" baseline="0" dirty="0" smtClean="0">
                <a:ln w="3175">
                  <a:noFill/>
                </a:ln>
                <a:solidFill>
                  <a:schemeClr val="tx1"/>
                </a:solidFill>
                <a:effectLst/>
                <a:latin typeface="Segoe UI" panose="020B0502040204020203" pitchFamily="34" charset="0"/>
                <a:ea typeface="+mn-ea"/>
                <a:cs typeface="Segoe UI" pitchFamily="34" charset="0"/>
              </a:defRPr>
            </a:lvl1pPr>
          </a:lstStyle>
          <a:p>
            <a:r>
              <a:rPr lang="en-US"/>
              <a:t>Click to edit headline</a:t>
            </a:r>
          </a:p>
        </p:txBody>
      </p:sp>
      <p:sp>
        <p:nvSpPr>
          <p:cNvPr id="19" name="Text Placeholder 2">
            <a:extLst>
              <a:ext uri="{FF2B5EF4-FFF2-40B4-BE49-F238E27FC236}">
                <a16:creationId xmlns:a16="http://schemas.microsoft.com/office/drawing/2014/main" id="{DF8272A8-EA92-43F0-89D6-E4597B307348}"/>
              </a:ext>
            </a:extLst>
          </p:cNvPr>
          <p:cNvSpPr>
            <a:spLocks noGrp="1"/>
          </p:cNvSpPr>
          <p:nvPr>
            <p:ph type="body" sz="quarter" idx="11" hasCustomPrompt="1"/>
          </p:nvPr>
        </p:nvSpPr>
        <p:spPr>
          <a:xfrm>
            <a:off x="6584953" y="3159016"/>
            <a:ext cx="4709411" cy="452654"/>
          </a:xfrm>
        </p:spPr>
        <p:txBody>
          <a:bodyPr/>
          <a:lstStyle>
            <a:lvl1pPr marL="0" indent="0">
              <a:buNone/>
              <a:defRPr lang="en-US" sz="1961" b="0" kern="1200" cap="none" spc="-10" baseline="0" dirty="0" smtClean="0">
                <a:ln w="3175">
                  <a:noFill/>
                </a:ln>
                <a:solidFill>
                  <a:schemeClr val="tx1"/>
                </a:solidFill>
                <a:effectLst/>
                <a:latin typeface="Segoe UI" panose="020B0502040204020203" pitchFamily="34" charset="0"/>
                <a:ea typeface="+mn-ea"/>
                <a:cs typeface="Segoe UI" pitchFamily="34" charset="0"/>
              </a:defRPr>
            </a:lvl1pPr>
          </a:lstStyle>
          <a:p>
            <a:pPr lvl="0"/>
            <a:r>
              <a:rPr lang="en-US"/>
              <a:t>Click to edit </a:t>
            </a:r>
            <a:r>
              <a:rPr lang="en-US" err="1"/>
              <a:t>subheader</a:t>
            </a:r>
            <a:endParaRPr lang="en-US"/>
          </a:p>
        </p:txBody>
      </p:sp>
      <p:sp>
        <p:nvSpPr>
          <p:cNvPr id="20" name="Text Placeholder 12">
            <a:extLst>
              <a:ext uri="{FF2B5EF4-FFF2-40B4-BE49-F238E27FC236}">
                <a16:creationId xmlns:a16="http://schemas.microsoft.com/office/drawing/2014/main" id="{24BDAA5A-1AEF-4220-B9DA-084B272BC330}"/>
              </a:ext>
            </a:extLst>
          </p:cNvPr>
          <p:cNvSpPr>
            <a:spLocks noGrp="1"/>
          </p:cNvSpPr>
          <p:nvPr>
            <p:ph type="body" sz="quarter" idx="12" hasCustomPrompt="1"/>
          </p:nvPr>
        </p:nvSpPr>
        <p:spPr>
          <a:xfrm>
            <a:off x="7262295" y="5612416"/>
            <a:ext cx="4002786" cy="425495"/>
          </a:xfrm>
        </p:spPr>
        <p:txBody>
          <a:bodyPr/>
          <a:lstStyle>
            <a:lvl1pPr marL="0" indent="0">
              <a:buNone/>
              <a:defRPr lang="en-US" sz="1765" b="0" kern="1200" dirty="0">
                <a:solidFill>
                  <a:schemeClr val="tx1"/>
                </a:solidFill>
                <a:latin typeface="+mn-lt"/>
                <a:ea typeface="+mn-ea"/>
                <a:cs typeface="+mn-cs"/>
              </a:defRPr>
            </a:lvl1pPr>
          </a:lstStyle>
          <a:p>
            <a:pPr lvl="0"/>
            <a:r>
              <a:rPr lang="en-US"/>
              <a:t>aka.ms/insert-URL-here</a:t>
            </a:r>
          </a:p>
        </p:txBody>
      </p:sp>
    </p:spTree>
    <p:extLst>
      <p:ext uri="{BB962C8B-B14F-4D97-AF65-F5344CB8AC3E}">
        <p14:creationId xmlns:p14="http://schemas.microsoft.com/office/powerpoint/2010/main" val="2233075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77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EAE6C8-55B6-534A-87CB-B1EC37555D59}"/>
              </a:ext>
            </a:extLst>
          </p:cNvPr>
          <p:cNvSpPr>
            <a:spLocks noGrp="1"/>
          </p:cNvSpPr>
          <p:nvPr>
            <p:ph type="dt" sz="half" idx="10"/>
          </p:nvPr>
        </p:nvSpPr>
        <p:spPr/>
        <p:txBody>
          <a:bodyPr/>
          <a:lstStyle/>
          <a:p>
            <a:fld id="{56B62915-EE2C-6348-A1A9-850853902C1B}" type="datetimeFigureOut">
              <a:rPr lang="en-US" smtClean="0"/>
              <a:t>7/13/2021</a:t>
            </a:fld>
            <a:endParaRPr lang="en-US"/>
          </a:p>
        </p:txBody>
      </p:sp>
      <p:sp>
        <p:nvSpPr>
          <p:cNvPr id="3" name="Footer Placeholder 2">
            <a:extLst>
              <a:ext uri="{FF2B5EF4-FFF2-40B4-BE49-F238E27FC236}">
                <a16:creationId xmlns:a16="http://schemas.microsoft.com/office/drawing/2014/main" id="{35D7F322-5510-014A-A0B4-170A78E112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ED2A3E-EE49-BF43-8AF5-18B34F3FC201}"/>
              </a:ext>
            </a:extLst>
          </p:cNvPr>
          <p:cNvSpPr>
            <a:spLocks noGrp="1"/>
          </p:cNvSpPr>
          <p:nvPr>
            <p:ph type="sldNum" sz="quarter" idx="12"/>
          </p:nvPr>
        </p:nvSpPr>
        <p:spPr>
          <a:xfrm>
            <a:off x="8610600" y="6356350"/>
            <a:ext cx="2743200" cy="365125"/>
          </a:xfrm>
          <a:prstGeom prst="rect">
            <a:avLst/>
          </a:prstGeom>
        </p:spPr>
        <p:txBody>
          <a:bodyPr/>
          <a:lstStyle/>
          <a:p>
            <a:fld id="{38E835C3-D2A6-0C48-A282-812EFA6E6109}" type="slidenum">
              <a:rPr lang="en-US" smtClean="0"/>
              <a:t>‹#›</a:t>
            </a:fld>
            <a:endParaRPr lang="en-US"/>
          </a:p>
        </p:txBody>
      </p:sp>
    </p:spTree>
    <p:extLst>
      <p:ext uri="{BB962C8B-B14F-4D97-AF65-F5344CB8AC3E}">
        <p14:creationId xmlns:p14="http://schemas.microsoft.com/office/powerpoint/2010/main" val="369135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4" name="Picture 3" descr="A group of people sitting at a table&#10;&#10;Description automatically generated">
            <a:extLst>
              <a:ext uri="{FF2B5EF4-FFF2-40B4-BE49-F238E27FC236}">
                <a16:creationId xmlns:a16="http://schemas.microsoft.com/office/drawing/2014/main" id="{F897237F-E764-4FC7-B1D6-1CA3B8B5D7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7" name="Rectangle 6">
            <a:extLst>
              <a:ext uri="{FF2B5EF4-FFF2-40B4-BE49-F238E27FC236}">
                <a16:creationId xmlns:a16="http://schemas.microsoft.com/office/drawing/2014/main" id="{8A16DCA7-7A2D-4A51-8F0C-E1A4CE0AB177}"/>
              </a:ext>
            </a:extLst>
          </p:cNvPr>
          <p:cNvSpPr/>
          <p:nvPr userDrawn="1"/>
        </p:nvSpPr>
        <p:spPr bwMode="auto">
          <a:xfrm>
            <a:off x="0" y="-977"/>
            <a:ext cx="12192000" cy="6858977"/>
          </a:xfrm>
          <a:prstGeom prst="rect">
            <a:avLst/>
          </a:prstGeom>
          <a:gradFill>
            <a:gsLst>
              <a:gs pos="100000">
                <a:schemeClr val="bg1">
                  <a:lumMod val="0"/>
                  <a:alpha val="43000"/>
                </a:schemeClr>
              </a:gs>
              <a:gs pos="16000">
                <a:schemeClr val="tx1">
                  <a:alpha val="0"/>
                </a:schemeClr>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a:extLst>
              <a:ext uri="{FF2B5EF4-FFF2-40B4-BE49-F238E27FC236}">
                <a16:creationId xmlns:a16="http://schemas.microsoft.com/office/drawing/2014/main" id="{17638C1E-3C14-47CA-8D50-48830F06A3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0255" y="428608"/>
            <a:ext cx="878803" cy="187409"/>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0943162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97921350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69244" y="1189178"/>
            <a:ext cx="11653521" cy="2904969"/>
          </a:xfrm>
        </p:spPr>
        <p:txBody>
          <a:bodyPr/>
          <a:lstStyle>
            <a:lvl1pPr>
              <a:lnSpc>
                <a:spcPct val="120000"/>
              </a:lnSpc>
              <a:spcBef>
                <a:spcPts val="600"/>
              </a:spcBef>
              <a:defRPr/>
            </a:lvl1pPr>
            <a:lvl2pPr>
              <a:lnSpc>
                <a:spcPct val="120000"/>
              </a:lnSpc>
              <a:spcBef>
                <a:spcPts val="600"/>
              </a:spcBef>
              <a:defRPr/>
            </a:lvl2pPr>
            <a:lvl3pPr>
              <a:lnSpc>
                <a:spcPct val="120000"/>
              </a:lnSpc>
              <a:spcBef>
                <a:spcPts val="600"/>
              </a:spcBef>
              <a:defRPr/>
            </a:lvl3pPr>
            <a:lvl4pPr>
              <a:lnSpc>
                <a:spcPct val="120000"/>
              </a:lnSpc>
              <a:spcBef>
                <a:spcPts val="600"/>
              </a:spcBef>
              <a:defRPr/>
            </a:lvl4pPr>
            <a:lvl5pPr>
              <a:lnSpc>
                <a:spcPct val="12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69497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Workflow 1">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465F22B2-5C6F-4F81-BEF5-9630955A89B7}"/>
              </a:ext>
            </a:extLst>
          </p:cNvPr>
          <p:cNvSpPr>
            <a:spLocks noGrp="1"/>
          </p:cNvSpPr>
          <p:nvPr>
            <p:ph type="body" sz="quarter" idx="14"/>
          </p:nvPr>
        </p:nvSpPr>
        <p:spPr>
          <a:xfrm>
            <a:off x="424868" y="5248306"/>
            <a:ext cx="3711199" cy="591724"/>
          </a:xfrm>
          <a:noFill/>
        </p:spPr>
        <p:txBody>
          <a:bodyPr wrap="square" anchor="t">
            <a:noAutofit/>
          </a:bodyPr>
          <a:lstStyle>
            <a:lvl1pPr>
              <a:defRPr lang="en-US" sz="1961" b="1" smtClean="0">
                <a:solidFill>
                  <a:srgbClr val="5558AF"/>
                </a:solidFill>
                <a:latin typeface="+mj-lt"/>
              </a:defRPr>
            </a:lvl1pPr>
            <a:lvl2pPr>
              <a:defRPr lang="en-US" sz="1765" smtClean="0">
                <a:solidFill>
                  <a:schemeClr val="tx1"/>
                </a:solidFill>
              </a:defRPr>
            </a:lvl2pPr>
            <a:lvl3pPr>
              <a:defRPr lang="en-US" sz="1765" smtClean="0">
                <a:solidFill>
                  <a:schemeClr val="tx1"/>
                </a:solidFill>
              </a:defRPr>
            </a:lvl3pPr>
            <a:lvl4pPr>
              <a:defRPr lang="en-US" sz="1765" smtClean="0">
                <a:solidFill>
                  <a:schemeClr val="tx1"/>
                </a:solidFill>
              </a:defRPr>
            </a:lvl4pPr>
            <a:lvl5pPr>
              <a:defRPr lang="en-US" sz="1765">
                <a:solidFill>
                  <a:schemeClr val="tx1"/>
                </a:solidFill>
              </a:defRPr>
            </a:lvl5pPr>
          </a:lstStyle>
          <a:p>
            <a:pPr lvl="0" algn="ctr"/>
            <a:r>
              <a:rPr lang="en-US"/>
              <a:t>Click to edit Master text styles</a:t>
            </a:r>
          </a:p>
        </p:txBody>
      </p:sp>
      <p:sp>
        <p:nvSpPr>
          <p:cNvPr id="22" name="Text Placeholder 20">
            <a:extLst>
              <a:ext uri="{FF2B5EF4-FFF2-40B4-BE49-F238E27FC236}">
                <a16:creationId xmlns:a16="http://schemas.microsoft.com/office/drawing/2014/main" id="{14E04555-C3EC-42A0-A2FB-D0CF6D8D1EB1}"/>
              </a:ext>
            </a:extLst>
          </p:cNvPr>
          <p:cNvSpPr>
            <a:spLocks noGrp="1"/>
          </p:cNvSpPr>
          <p:nvPr>
            <p:ph type="body" sz="quarter" idx="15"/>
          </p:nvPr>
        </p:nvSpPr>
        <p:spPr>
          <a:xfrm>
            <a:off x="4240121" y="5248306"/>
            <a:ext cx="3711199" cy="591724"/>
          </a:xfrm>
          <a:noFill/>
        </p:spPr>
        <p:txBody>
          <a:bodyPr wrap="square" anchor="t">
            <a:noAutofit/>
          </a:bodyPr>
          <a:lstStyle>
            <a:lvl1pPr>
              <a:defRPr lang="en-US" sz="1961" b="1" smtClean="0">
                <a:solidFill>
                  <a:srgbClr val="5558AF"/>
                </a:solidFill>
                <a:latin typeface="+mj-lt"/>
              </a:defRPr>
            </a:lvl1pPr>
            <a:lvl2pPr>
              <a:defRPr lang="en-US" sz="1765" smtClean="0">
                <a:solidFill>
                  <a:schemeClr val="tx1"/>
                </a:solidFill>
              </a:defRPr>
            </a:lvl2pPr>
            <a:lvl3pPr>
              <a:defRPr lang="en-US" sz="1765" smtClean="0">
                <a:solidFill>
                  <a:schemeClr val="tx1"/>
                </a:solidFill>
              </a:defRPr>
            </a:lvl3pPr>
            <a:lvl4pPr>
              <a:defRPr lang="en-US" sz="1765" smtClean="0">
                <a:solidFill>
                  <a:schemeClr val="tx1"/>
                </a:solidFill>
              </a:defRPr>
            </a:lvl4pPr>
            <a:lvl5pPr>
              <a:defRPr lang="en-US" sz="1765">
                <a:solidFill>
                  <a:schemeClr val="tx1"/>
                </a:solidFill>
              </a:defRPr>
            </a:lvl5pPr>
          </a:lstStyle>
          <a:p>
            <a:pPr lvl="0" algn="ctr"/>
            <a:r>
              <a:rPr lang="en-US"/>
              <a:t>Click to edit Master text styles</a:t>
            </a:r>
          </a:p>
        </p:txBody>
      </p:sp>
      <p:sp>
        <p:nvSpPr>
          <p:cNvPr id="23" name="Text Placeholder 20">
            <a:extLst>
              <a:ext uri="{FF2B5EF4-FFF2-40B4-BE49-F238E27FC236}">
                <a16:creationId xmlns:a16="http://schemas.microsoft.com/office/drawing/2014/main" id="{727EE30A-C07C-4448-B0D9-9ED2EB526A8B}"/>
              </a:ext>
            </a:extLst>
          </p:cNvPr>
          <p:cNvSpPr>
            <a:spLocks noGrp="1"/>
          </p:cNvSpPr>
          <p:nvPr>
            <p:ph type="body" sz="quarter" idx="16"/>
          </p:nvPr>
        </p:nvSpPr>
        <p:spPr>
          <a:xfrm>
            <a:off x="8055374" y="5248306"/>
            <a:ext cx="3707090" cy="591724"/>
          </a:xfrm>
          <a:noFill/>
        </p:spPr>
        <p:txBody>
          <a:bodyPr wrap="square" anchor="t">
            <a:noAutofit/>
          </a:bodyPr>
          <a:lstStyle>
            <a:lvl1pPr>
              <a:defRPr lang="en-US" sz="1961" b="1" smtClean="0">
                <a:solidFill>
                  <a:srgbClr val="5558AF"/>
                </a:solidFill>
                <a:latin typeface="+mj-lt"/>
              </a:defRPr>
            </a:lvl1pPr>
            <a:lvl2pPr>
              <a:defRPr lang="en-US" sz="1765" smtClean="0">
                <a:solidFill>
                  <a:schemeClr val="tx1"/>
                </a:solidFill>
              </a:defRPr>
            </a:lvl2pPr>
            <a:lvl3pPr>
              <a:defRPr lang="en-US" sz="1765" smtClean="0">
                <a:solidFill>
                  <a:schemeClr val="tx1"/>
                </a:solidFill>
              </a:defRPr>
            </a:lvl3pPr>
            <a:lvl4pPr>
              <a:defRPr lang="en-US" sz="1765" smtClean="0">
                <a:solidFill>
                  <a:schemeClr val="tx1"/>
                </a:solidFill>
              </a:defRPr>
            </a:lvl4pPr>
            <a:lvl5pPr>
              <a:defRPr lang="en-US" sz="1765">
                <a:solidFill>
                  <a:schemeClr val="tx1"/>
                </a:solidFill>
              </a:defRPr>
            </a:lvl5pPr>
          </a:lstStyle>
          <a:p>
            <a:pPr lvl="0" algn="ctr"/>
            <a:r>
              <a:rPr lang="en-US"/>
              <a:t>Click to edit Master text styles</a:t>
            </a:r>
          </a:p>
        </p:txBody>
      </p:sp>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1595463"/>
            <a:ext cx="11336039" cy="549159"/>
          </a:xfrm>
          <a:prstGeom prst="rect">
            <a:avLst/>
          </a:prstGeom>
          <a:noFill/>
        </p:spPr>
        <p:txBody>
          <a:bodyPr wrap="square" anchor="t">
            <a:noAutofit/>
          </a:bodyPr>
          <a:lstStyle>
            <a:lvl1pPr algn="ctr">
              <a:defRPr lang="en-US"/>
            </a:lvl1pPr>
          </a:lstStyle>
          <a:p>
            <a:pPr marL="0" lvl="0" algn="ctr"/>
            <a:r>
              <a:rPr lang="en-US"/>
              <a:t>Title</a:t>
            </a:r>
          </a:p>
        </p:txBody>
      </p:sp>
      <p:sp>
        <p:nvSpPr>
          <p:cNvPr id="17" name="Picture Placeholder 16">
            <a:extLst>
              <a:ext uri="{FF2B5EF4-FFF2-40B4-BE49-F238E27FC236}">
                <a16:creationId xmlns:a16="http://schemas.microsoft.com/office/drawing/2014/main" id="{DF6EC192-3296-4CCE-87E3-82CF809BC812}"/>
              </a:ext>
            </a:extLst>
          </p:cNvPr>
          <p:cNvSpPr>
            <a:spLocks noGrp="1"/>
          </p:cNvSpPr>
          <p:nvPr>
            <p:ph type="pic" sz="quarter" idx="11" hasCustomPrompt="1"/>
          </p:nvPr>
        </p:nvSpPr>
        <p:spPr>
          <a:xfrm>
            <a:off x="569604" y="2951149"/>
            <a:ext cx="3396610" cy="2000899"/>
          </a:xfrm>
          <a:solidFill>
            <a:schemeClr val="bg1"/>
          </a:solidFill>
        </p:spPr>
        <p:txBody>
          <a:bodyPr anchor="ctr">
            <a:noAutofit/>
          </a:bodyPr>
          <a:lstStyle>
            <a:lvl1pPr algn="ctr">
              <a:defRPr sz="1765"/>
            </a:lvl1pPr>
          </a:lstStyle>
          <a:p>
            <a:r>
              <a:rPr lang="en-US"/>
              <a:t>Screenshot</a:t>
            </a:r>
          </a:p>
        </p:txBody>
      </p:sp>
      <p:sp>
        <p:nvSpPr>
          <p:cNvPr id="18" name="Picture Placeholder 16">
            <a:extLst>
              <a:ext uri="{FF2B5EF4-FFF2-40B4-BE49-F238E27FC236}">
                <a16:creationId xmlns:a16="http://schemas.microsoft.com/office/drawing/2014/main" id="{8C946D49-F23C-4B55-ABC7-B4982E417E81}"/>
              </a:ext>
            </a:extLst>
          </p:cNvPr>
          <p:cNvSpPr>
            <a:spLocks noGrp="1"/>
          </p:cNvSpPr>
          <p:nvPr>
            <p:ph type="pic" sz="quarter" idx="12"/>
          </p:nvPr>
        </p:nvSpPr>
        <p:spPr>
          <a:xfrm>
            <a:off x="4376716" y="2951149"/>
            <a:ext cx="3396610" cy="2000899"/>
          </a:xfrm>
          <a:solidFill>
            <a:schemeClr val="bg1"/>
          </a:solidFill>
        </p:spPr>
        <p:txBody>
          <a:bodyPr vert="horz" wrap="square" lIns="0" tIns="0" rIns="0" bIns="0" rtlCol="0" anchor="ctr">
            <a:noAutofit/>
          </a:bodyPr>
          <a:lstStyle>
            <a:lvl1pPr>
              <a:defRPr lang="en-US" sz="1765"/>
            </a:lvl1pPr>
          </a:lstStyle>
          <a:p>
            <a:pPr lvl="0" algn="ctr"/>
            <a:endParaRPr lang="en-US"/>
          </a:p>
        </p:txBody>
      </p:sp>
      <p:sp>
        <p:nvSpPr>
          <p:cNvPr id="19" name="Picture Placeholder 16">
            <a:extLst>
              <a:ext uri="{FF2B5EF4-FFF2-40B4-BE49-F238E27FC236}">
                <a16:creationId xmlns:a16="http://schemas.microsoft.com/office/drawing/2014/main" id="{54DB73C9-00B3-4551-BE67-07A052AAD210}"/>
              </a:ext>
            </a:extLst>
          </p:cNvPr>
          <p:cNvSpPr>
            <a:spLocks noGrp="1"/>
          </p:cNvSpPr>
          <p:nvPr>
            <p:ph type="pic" sz="quarter" idx="13"/>
          </p:nvPr>
        </p:nvSpPr>
        <p:spPr>
          <a:xfrm>
            <a:off x="8183829" y="2951149"/>
            <a:ext cx="3396610" cy="2000899"/>
          </a:xfrm>
          <a:solidFill>
            <a:schemeClr val="bg1"/>
          </a:solidFill>
        </p:spPr>
        <p:txBody>
          <a:bodyPr vert="horz" wrap="square" lIns="0" tIns="0" rIns="0" bIns="0" rtlCol="0" anchor="ctr">
            <a:noAutofit/>
          </a:bodyPr>
          <a:lstStyle>
            <a:lvl1pPr>
              <a:defRPr lang="en-US" sz="1765"/>
            </a:lvl1pPr>
          </a:lstStyle>
          <a:p>
            <a:pPr lvl="0" algn="ctr"/>
            <a:endParaRPr lang="en-US"/>
          </a:p>
        </p:txBody>
      </p:sp>
    </p:spTree>
    <p:extLst>
      <p:ext uri="{BB962C8B-B14F-4D97-AF65-F5344CB8AC3E}">
        <p14:creationId xmlns:p14="http://schemas.microsoft.com/office/powerpoint/2010/main" val="295041001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orkflow 2">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465F22B2-5C6F-4F81-BEF5-9630955A89B7}"/>
              </a:ext>
            </a:extLst>
          </p:cNvPr>
          <p:cNvSpPr>
            <a:spLocks noGrp="1"/>
          </p:cNvSpPr>
          <p:nvPr>
            <p:ph type="body" sz="quarter" idx="14"/>
          </p:nvPr>
        </p:nvSpPr>
        <p:spPr>
          <a:xfrm>
            <a:off x="424868" y="5248306"/>
            <a:ext cx="3711199" cy="591724"/>
          </a:xfrm>
          <a:noFill/>
        </p:spPr>
        <p:txBody>
          <a:bodyPr wrap="square" anchor="t">
            <a:noAutofit/>
          </a:bodyPr>
          <a:lstStyle>
            <a:lvl1pPr>
              <a:defRPr lang="en-US" sz="1961" b="1" smtClean="0">
                <a:solidFill>
                  <a:srgbClr val="5558AF"/>
                </a:solidFill>
                <a:latin typeface="+mj-lt"/>
              </a:defRPr>
            </a:lvl1pPr>
            <a:lvl2pPr>
              <a:defRPr lang="en-US" sz="1765" smtClean="0">
                <a:solidFill>
                  <a:schemeClr val="tx1"/>
                </a:solidFill>
              </a:defRPr>
            </a:lvl2pPr>
            <a:lvl3pPr>
              <a:defRPr lang="en-US" sz="1765" smtClean="0">
                <a:solidFill>
                  <a:schemeClr val="tx1"/>
                </a:solidFill>
              </a:defRPr>
            </a:lvl3pPr>
            <a:lvl4pPr>
              <a:defRPr lang="en-US" sz="1765" smtClean="0">
                <a:solidFill>
                  <a:schemeClr val="tx1"/>
                </a:solidFill>
              </a:defRPr>
            </a:lvl4pPr>
            <a:lvl5pPr>
              <a:defRPr lang="en-US" sz="1765">
                <a:solidFill>
                  <a:schemeClr val="tx1"/>
                </a:solidFill>
              </a:defRPr>
            </a:lvl5pPr>
          </a:lstStyle>
          <a:p>
            <a:pPr lvl="0" algn="ctr"/>
            <a:r>
              <a:rPr lang="en-US"/>
              <a:t>Click to edit Master text styles</a:t>
            </a:r>
          </a:p>
        </p:txBody>
      </p:sp>
      <p:sp>
        <p:nvSpPr>
          <p:cNvPr id="22" name="Text Placeholder 20">
            <a:extLst>
              <a:ext uri="{FF2B5EF4-FFF2-40B4-BE49-F238E27FC236}">
                <a16:creationId xmlns:a16="http://schemas.microsoft.com/office/drawing/2014/main" id="{14E04555-C3EC-42A0-A2FB-D0CF6D8D1EB1}"/>
              </a:ext>
            </a:extLst>
          </p:cNvPr>
          <p:cNvSpPr>
            <a:spLocks noGrp="1"/>
          </p:cNvSpPr>
          <p:nvPr>
            <p:ph type="body" sz="quarter" idx="15"/>
          </p:nvPr>
        </p:nvSpPr>
        <p:spPr>
          <a:xfrm>
            <a:off x="4240121" y="5248306"/>
            <a:ext cx="3711199" cy="591724"/>
          </a:xfrm>
          <a:noFill/>
        </p:spPr>
        <p:txBody>
          <a:bodyPr wrap="square" anchor="t">
            <a:noAutofit/>
          </a:bodyPr>
          <a:lstStyle>
            <a:lvl1pPr>
              <a:defRPr lang="en-US" sz="1961" b="1" smtClean="0">
                <a:solidFill>
                  <a:srgbClr val="5558AF"/>
                </a:solidFill>
                <a:latin typeface="+mj-lt"/>
              </a:defRPr>
            </a:lvl1pPr>
            <a:lvl2pPr>
              <a:defRPr lang="en-US" sz="1765" smtClean="0">
                <a:solidFill>
                  <a:schemeClr val="tx1"/>
                </a:solidFill>
              </a:defRPr>
            </a:lvl2pPr>
            <a:lvl3pPr>
              <a:defRPr lang="en-US" sz="1765" smtClean="0">
                <a:solidFill>
                  <a:schemeClr val="tx1"/>
                </a:solidFill>
              </a:defRPr>
            </a:lvl3pPr>
            <a:lvl4pPr>
              <a:defRPr lang="en-US" sz="1765" smtClean="0">
                <a:solidFill>
                  <a:schemeClr val="tx1"/>
                </a:solidFill>
              </a:defRPr>
            </a:lvl4pPr>
            <a:lvl5pPr>
              <a:defRPr lang="en-US" sz="1765">
                <a:solidFill>
                  <a:schemeClr val="tx1"/>
                </a:solidFill>
              </a:defRPr>
            </a:lvl5pPr>
          </a:lstStyle>
          <a:p>
            <a:pPr lvl="0" algn="ctr"/>
            <a:r>
              <a:rPr lang="en-US"/>
              <a:t>Click to edit Master text styles</a:t>
            </a:r>
          </a:p>
        </p:txBody>
      </p:sp>
      <p:sp>
        <p:nvSpPr>
          <p:cNvPr id="23" name="Text Placeholder 20">
            <a:extLst>
              <a:ext uri="{FF2B5EF4-FFF2-40B4-BE49-F238E27FC236}">
                <a16:creationId xmlns:a16="http://schemas.microsoft.com/office/drawing/2014/main" id="{727EE30A-C07C-4448-B0D9-9ED2EB526A8B}"/>
              </a:ext>
            </a:extLst>
          </p:cNvPr>
          <p:cNvSpPr>
            <a:spLocks noGrp="1"/>
          </p:cNvSpPr>
          <p:nvPr>
            <p:ph type="body" sz="quarter" idx="16"/>
          </p:nvPr>
        </p:nvSpPr>
        <p:spPr>
          <a:xfrm>
            <a:off x="8055374" y="5248306"/>
            <a:ext cx="3707090" cy="591724"/>
          </a:xfrm>
          <a:noFill/>
        </p:spPr>
        <p:txBody>
          <a:bodyPr wrap="square" anchor="t">
            <a:noAutofit/>
          </a:bodyPr>
          <a:lstStyle>
            <a:lvl1pPr>
              <a:defRPr lang="en-US" sz="1961" b="1" smtClean="0">
                <a:solidFill>
                  <a:srgbClr val="5558AF"/>
                </a:solidFill>
                <a:latin typeface="+mj-lt"/>
              </a:defRPr>
            </a:lvl1pPr>
            <a:lvl2pPr>
              <a:defRPr lang="en-US" sz="1765" smtClean="0">
                <a:solidFill>
                  <a:schemeClr val="tx1"/>
                </a:solidFill>
              </a:defRPr>
            </a:lvl2pPr>
            <a:lvl3pPr>
              <a:defRPr lang="en-US" sz="1765" smtClean="0">
                <a:solidFill>
                  <a:schemeClr val="tx1"/>
                </a:solidFill>
              </a:defRPr>
            </a:lvl3pPr>
            <a:lvl4pPr>
              <a:defRPr lang="en-US" sz="1765" smtClean="0">
                <a:solidFill>
                  <a:schemeClr val="tx1"/>
                </a:solidFill>
              </a:defRPr>
            </a:lvl4pPr>
            <a:lvl5pPr>
              <a:defRPr lang="en-US" sz="1765">
                <a:solidFill>
                  <a:schemeClr val="tx1"/>
                </a:solidFill>
              </a:defRPr>
            </a:lvl5pPr>
          </a:lstStyle>
          <a:p>
            <a:pPr lvl="0" algn="ctr"/>
            <a:r>
              <a:rPr lang="en-US"/>
              <a:t>Click to edit Master text styles</a:t>
            </a:r>
          </a:p>
        </p:txBody>
      </p:sp>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1384843"/>
            <a:ext cx="11336039" cy="549159"/>
          </a:xfrm>
          <a:prstGeom prst="rect">
            <a:avLst/>
          </a:prstGeom>
          <a:noFill/>
        </p:spPr>
        <p:txBody>
          <a:bodyPr wrap="square" anchor="t">
            <a:noAutofit/>
          </a:bodyPr>
          <a:lstStyle>
            <a:lvl1pPr algn="ctr">
              <a:defRPr lang="en-US"/>
            </a:lvl1pPr>
          </a:lstStyle>
          <a:p>
            <a:pPr marL="0" lvl="0" algn="ctr"/>
            <a:r>
              <a:rPr lang="en-US"/>
              <a:t>Title</a:t>
            </a:r>
          </a:p>
        </p:txBody>
      </p:sp>
      <p:sp>
        <p:nvSpPr>
          <p:cNvPr id="17" name="Picture Placeholder 16">
            <a:extLst>
              <a:ext uri="{FF2B5EF4-FFF2-40B4-BE49-F238E27FC236}">
                <a16:creationId xmlns:a16="http://schemas.microsoft.com/office/drawing/2014/main" id="{DF6EC192-3296-4CCE-87E3-82CF809BC812}"/>
              </a:ext>
            </a:extLst>
          </p:cNvPr>
          <p:cNvSpPr>
            <a:spLocks noGrp="1"/>
          </p:cNvSpPr>
          <p:nvPr>
            <p:ph type="pic" sz="quarter" idx="11" hasCustomPrompt="1"/>
          </p:nvPr>
        </p:nvSpPr>
        <p:spPr>
          <a:xfrm>
            <a:off x="569604" y="2951149"/>
            <a:ext cx="3396610" cy="2000899"/>
          </a:xfrm>
          <a:solidFill>
            <a:schemeClr val="bg1"/>
          </a:solidFill>
        </p:spPr>
        <p:txBody>
          <a:bodyPr anchor="ctr">
            <a:noAutofit/>
          </a:bodyPr>
          <a:lstStyle>
            <a:lvl1pPr algn="ctr">
              <a:defRPr sz="1765"/>
            </a:lvl1pPr>
          </a:lstStyle>
          <a:p>
            <a:r>
              <a:rPr lang="en-US"/>
              <a:t>Screenshot</a:t>
            </a:r>
          </a:p>
        </p:txBody>
      </p:sp>
      <p:sp>
        <p:nvSpPr>
          <p:cNvPr id="18" name="Picture Placeholder 16">
            <a:extLst>
              <a:ext uri="{FF2B5EF4-FFF2-40B4-BE49-F238E27FC236}">
                <a16:creationId xmlns:a16="http://schemas.microsoft.com/office/drawing/2014/main" id="{8C946D49-F23C-4B55-ABC7-B4982E417E81}"/>
              </a:ext>
            </a:extLst>
          </p:cNvPr>
          <p:cNvSpPr>
            <a:spLocks noGrp="1"/>
          </p:cNvSpPr>
          <p:nvPr>
            <p:ph type="pic" sz="quarter" idx="12"/>
          </p:nvPr>
        </p:nvSpPr>
        <p:spPr>
          <a:xfrm>
            <a:off x="4376716" y="2951149"/>
            <a:ext cx="3396610" cy="2000899"/>
          </a:xfrm>
          <a:solidFill>
            <a:schemeClr val="bg1"/>
          </a:solidFill>
        </p:spPr>
        <p:txBody>
          <a:bodyPr vert="horz" wrap="square" lIns="0" tIns="0" rIns="0" bIns="0" rtlCol="0" anchor="ctr">
            <a:noAutofit/>
          </a:bodyPr>
          <a:lstStyle>
            <a:lvl1pPr>
              <a:defRPr lang="en-US" sz="1765"/>
            </a:lvl1pPr>
          </a:lstStyle>
          <a:p>
            <a:pPr lvl="0" algn="ctr"/>
            <a:endParaRPr lang="en-US"/>
          </a:p>
        </p:txBody>
      </p:sp>
      <p:sp>
        <p:nvSpPr>
          <p:cNvPr id="19" name="Picture Placeholder 16">
            <a:extLst>
              <a:ext uri="{FF2B5EF4-FFF2-40B4-BE49-F238E27FC236}">
                <a16:creationId xmlns:a16="http://schemas.microsoft.com/office/drawing/2014/main" id="{54DB73C9-00B3-4551-BE67-07A052AAD210}"/>
              </a:ext>
            </a:extLst>
          </p:cNvPr>
          <p:cNvSpPr>
            <a:spLocks noGrp="1"/>
          </p:cNvSpPr>
          <p:nvPr>
            <p:ph type="pic" sz="quarter" idx="13"/>
          </p:nvPr>
        </p:nvSpPr>
        <p:spPr>
          <a:xfrm>
            <a:off x="8183829" y="2951149"/>
            <a:ext cx="3396610" cy="2000899"/>
          </a:xfrm>
          <a:solidFill>
            <a:schemeClr val="bg1"/>
          </a:solidFill>
        </p:spPr>
        <p:txBody>
          <a:bodyPr vert="horz" wrap="square" lIns="0" tIns="0" rIns="0" bIns="0" rtlCol="0" anchor="ctr">
            <a:noAutofit/>
          </a:bodyPr>
          <a:lstStyle>
            <a:lvl1pPr>
              <a:defRPr lang="en-US" sz="1765"/>
            </a:lvl1pPr>
          </a:lstStyle>
          <a:p>
            <a:pPr lvl="0" algn="ctr"/>
            <a:endParaRPr lang="en-US"/>
          </a:p>
        </p:txBody>
      </p:sp>
    </p:spTree>
    <p:extLst>
      <p:ext uri="{BB962C8B-B14F-4D97-AF65-F5344CB8AC3E}">
        <p14:creationId xmlns:p14="http://schemas.microsoft.com/office/powerpoint/2010/main" val="130822506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265195826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0776319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5558AF"/>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40177032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23300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5558AF"/>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40599931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455313"/>
            <a:ext cx="11306469" cy="666336"/>
          </a:xfrm>
        </p:spPr>
        <p:txBody>
          <a:bodyPr vert="horz" wrap="square" lIns="0" tIns="164592" rIns="0" bIns="0" rtlCol="0" anchor="t">
            <a:noAutofit/>
          </a:bodyPr>
          <a:lstStyle>
            <a:lvl1pPr>
              <a:defRPr lang="en-US" sz="3137"/>
            </a:lvl1pPr>
          </a:lstStyle>
          <a:p>
            <a:pPr lvl="0"/>
            <a:r>
              <a:rPr lang="en-US"/>
              <a:t>Title</a:t>
            </a:r>
          </a:p>
        </p:txBody>
      </p:sp>
      <p:pic>
        <p:nvPicPr>
          <p:cNvPr id="3" name="Picture 2" descr="A screenshot of a computer&#10;&#10;Description generated with very high confidence">
            <a:extLst>
              <a:ext uri="{FF2B5EF4-FFF2-40B4-BE49-F238E27FC236}">
                <a16:creationId xmlns:a16="http://schemas.microsoft.com/office/drawing/2014/main" id="{A092B4B5-8E80-499B-99A0-F973AFF5B4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13054" y="1161160"/>
            <a:ext cx="7278947" cy="5696841"/>
          </a:xfrm>
          <a:prstGeom prst="rect">
            <a:avLst/>
          </a:prstGeom>
        </p:spPr>
      </p:pic>
    </p:spTree>
    <p:extLst>
      <p:ext uri="{BB962C8B-B14F-4D97-AF65-F5344CB8AC3E}">
        <p14:creationId xmlns:p14="http://schemas.microsoft.com/office/powerpoint/2010/main" val="3723480257"/>
      </p:ext>
    </p:extLst>
  </p:cSld>
  <p:clrMapOvr>
    <a:masterClrMapping/>
  </p:clrMapOvr>
  <p:transition>
    <p:fade/>
  </p:transition>
  <p:extLst>
    <p:ext uri="{DCECCB84-F9BA-43D5-87BE-67443E8EF086}">
      <p15:sldGuideLst xmlns:p15="http://schemas.microsoft.com/office/powerpoint/2012/main">
        <p15:guide id="1" orient="horz" pos="893">
          <p15:clr>
            <a:srgbClr val="FBAE40"/>
          </p15:clr>
        </p15:guide>
        <p15:guide id="2" orient="horz" pos="3911">
          <p15:clr>
            <a:srgbClr val="FBAE40"/>
          </p15:clr>
        </p15:guide>
        <p15:guide id="3" pos="347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1560216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507534"/>
            <a:ext cx="11018520" cy="498598"/>
          </a:xfrm>
        </p:spPr>
        <p:txBody>
          <a:bodyPr/>
          <a:lstStyle>
            <a:lvl1pPr>
              <a:lnSpc>
                <a:spcPct val="90000"/>
              </a:lnSpc>
              <a:defRPr/>
            </a:lvl1pPr>
          </a:lstStyle>
          <a:p>
            <a:r>
              <a:rPr lang="en-US"/>
              <a:t>Click to edit Master title style</a:t>
            </a:r>
          </a:p>
        </p:txBody>
      </p:sp>
      <p:sp>
        <p:nvSpPr>
          <p:cNvPr id="5" name="Text Placeholder 4">
            <a:extLst>
              <a:ext uri="{FF2B5EF4-FFF2-40B4-BE49-F238E27FC236}">
                <a16:creationId xmlns:a16="http://schemas.microsoft.com/office/drawing/2014/main" id="{84520F9C-026E-1C4E-8E60-E7AC32B063F1}"/>
              </a:ext>
            </a:extLst>
          </p:cNvPr>
          <p:cNvSpPr>
            <a:spLocks noGrp="1"/>
          </p:cNvSpPr>
          <p:nvPr>
            <p:ph type="body" sz="quarter" idx="10"/>
          </p:nvPr>
        </p:nvSpPr>
        <p:spPr>
          <a:xfrm>
            <a:off x="588264" y="1108104"/>
            <a:ext cx="11018520" cy="307777"/>
          </a:xfrm>
        </p:spPr>
        <p:txBody>
          <a:bodyPr/>
          <a:lstStyle>
            <a:lvl1pPr marL="0" indent="0">
              <a:buNone/>
              <a:defRPr sz="2000" b="1" i="0">
                <a:solidFill>
                  <a:schemeClr val="accent3"/>
                </a:solidFill>
                <a:latin typeface="Segoe UI Semibold" panose="020B0502040204020203" pitchFamily="34" charset="0"/>
                <a:cs typeface="Segoe UI Semibold"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173966299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170059"/>
            <a:ext cx="11623331"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a:t>
            </a:r>
            <a:r>
              <a:rPr lang="en-US" sz="686" baseline="0">
                <a:gradFill>
                  <a:gsLst>
                    <a:gs pos="0">
                      <a:schemeClr val="tx1"/>
                    </a:gs>
                    <a:gs pos="100000">
                      <a:schemeClr val="tx1"/>
                    </a:gs>
                  </a:gsLst>
                  <a:lin ang="5400000" scaled="0"/>
                </a:gradFill>
                <a:cs typeface="Segoe UI" pitchFamily="34" charset="0"/>
              </a:rPr>
              <a:t> Copyright</a:t>
            </a:r>
            <a:r>
              <a:rPr lang="en-US" sz="686">
                <a:gradFill>
                  <a:gsLst>
                    <a:gs pos="0">
                      <a:schemeClr val="tx1"/>
                    </a:gs>
                    <a:gs pos="100000">
                      <a:schemeClr val="tx1"/>
                    </a:gs>
                  </a:gsLst>
                  <a:lin ang="5400000" scaled="0"/>
                </a:gradFill>
                <a:cs typeface="Segoe UI" pitchFamily="34" charset="0"/>
              </a:rPr>
              <a:t> Microsoft Corporation. All rights reserved.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invGray">
          <a:xfrm>
            <a:off x="450202" y="3083653"/>
            <a:ext cx="3223861" cy="690694"/>
          </a:xfrm>
          <a:prstGeom prst="rect">
            <a:avLst/>
          </a:prstGeom>
        </p:spPr>
      </p:pic>
    </p:spTree>
    <p:extLst>
      <p:ext uri="{BB962C8B-B14F-4D97-AF65-F5344CB8AC3E}">
        <p14:creationId xmlns:p14="http://schemas.microsoft.com/office/powerpoint/2010/main" val="610755290"/>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0655985"/>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61843B3-8825-8442-B7B5-63FDFDA95BFB}"/>
              </a:ext>
            </a:extLst>
          </p:cNvPr>
          <p:cNvSpPr>
            <a:spLocks noGrp="1"/>
          </p:cNvSpPr>
          <p:nvPr>
            <p:ph type="title" hasCustomPrompt="1"/>
          </p:nvPr>
        </p:nvSpPr>
        <p:spPr>
          <a:xfrm>
            <a:off x="549017" y="2944025"/>
            <a:ext cx="7076425" cy="484975"/>
          </a:xfrm>
          <a:prstGeom prst="rect">
            <a:avLst/>
          </a:prstGeom>
        </p:spPr>
        <p:txBody>
          <a:bodyPr/>
          <a:lstStyle>
            <a:lvl1pPr>
              <a:defRPr sz="3600" b="1" i="0" spc="0">
                <a:solidFill>
                  <a:schemeClr val="bg1"/>
                </a:solidFill>
                <a:latin typeface="Segoe UI" panose="020B0502040204020203" pitchFamily="34" charset="0"/>
                <a:cs typeface="Segoe UI" panose="020B0502040204020203" pitchFamily="34" charset="0"/>
              </a:defRPr>
            </a:lvl1pPr>
          </a:lstStyle>
          <a:p>
            <a:r>
              <a:rPr lang="en-US"/>
              <a:t>Sub-section title</a:t>
            </a:r>
          </a:p>
        </p:txBody>
      </p:sp>
      <p:sp>
        <p:nvSpPr>
          <p:cNvPr id="4" name="Text Placeholder 2">
            <a:extLst>
              <a:ext uri="{FF2B5EF4-FFF2-40B4-BE49-F238E27FC236}">
                <a16:creationId xmlns:a16="http://schemas.microsoft.com/office/drawing/2014/main" id="{D4E4F46B-E5DC-9A44-A053-1E45B3758D86}"/>
              </a:ext>
            </a:extLst>
          </p:cNvPr>
          <p:cNvSpPr>
            <a:spLocks noGrp="1"/>
          </p:cNvSpPr>
          <p:nvPr>
            <p:ph type="body" idx="1" hasCustomPrompt="1"/>
          </p:nvPr>
        </p:nvSpPr>
        <p:spPr>
          <a:xfrm>
            <a:off x="549017" y="3485175"/>
            <a:ext cx="7076427" cy="484975"/>
          </a:xfrm>
          <a:prstGeom prst="rect">
            <a:avLst/>
          </a:prstGeom>
        </p:spPr>
        <p:txBody>
          <a:bodyPr anchor="t"/>
          <a:lstStyle>
            <a:lvl1pPr marL="0" indent="0">
              <a:buNone/>
              <a:defRPr sz="2800" b="0" i="0">
                <a:solidFill>
                  <a:srgbClr val="EDEDE7"/>
                </a:solidFill>
                <a:latin typeface="Segoe UI Semilight" panose="020B0402040204020203" pitchFamily="34" charset="0"/>
                <a:cs typeface="Segoe UI Semilight" panose="020B04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 here</a:t>
            </a:r>
          </a:p>
        </p:txBody>
      </p:sp>
    </p:spTree>
    <p:extLst>
      <p:ext uri="{BB962C8B-B14F-4D97-AF65-F5344CB8AC3E}">
        <p14:creationId xmlns:p14="http://schemas.microsoft.com/office/powerpoint/2010/main" val="11169275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3" y="1187622"/>
            <a:ext cx="8964185" cy="1793104"/>
          </a:xfrm>
          <a:noFill/>
        </p:spPr>
        <p:txBody>
          <a:bodyPr lIns="146304" tIns="91440" rIns="146304" bIns="91440" anchor="b" anchorCtr="0"/>
          <a:lstStyle>
            <a:lvl1pPr>
              <a:defRPr sz="5295" spc="-98"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69302" y="2980726"/>
            <a:ext cx="8964186" cy="715931"/>
          </a:xfrm>
          <a:noFill/>
        </p:spPr>
        <p:txBody>
          <a:bodyPr lIns="164592" tIns="109728" rIns="164592" bIns="109728">
            <a:noAutofit/>
          </a:bodyPr>
          <a:lstStyle>
            <a:lvl1pPr marL="0" indent="0">
              <a:spcBef>
                <a:spcPts val="0"/>
              </a:spcBef>
              <a:buNone/>
              <a:defRPr sz="3138"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69241" y="3696656"/>
            <a:ext cx="8964248" cy="452654"/>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6" name="MS logo white - EM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451633" y="6111775"/>
            <a:ext cx="1423303" cy="304828"/>
          </a:xfrm>
          <a:prstGeom prst="rect">
            <a:avLst/>
          </a:prstGeom>
        </p:spPr>
      </p:pic>
    </p:spTree>
    <p:extLst>
      <p:ext uri="{BB962C8B-B14F-4D97-AF65-F5344CB8AC3E}">
        <p14:creationId xmlns:p14="http://schemas.microsoft.com/office/powerpoint/2010/main" val="19505845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3"/>
            <a:ext cx="6274911" cy="1793104"/>
          </a:xfrm>
          <a:noFill/>
        </p:spPr>
        <p:txBody>
          <a:bodyPr lIns="146304" tIns="91440" rIns="146304" bIns="91440" anchor="t" anchorCtr="0"/>
          <a:lstStyle>
            <a:lvl1pPr>
              <a:defRPr sz="4706" spc="-98" baseline="0">
                <a:solidFill>
                  <a:schemeClr val="tx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7"/>
            <a:ext cx="6276530" cy="651821"/>
          </a:xfrm>
        </p:spPr>
        <p:txBody>
          <a:bodyPr wrap="square" lIns="164592" tIns="109728" rIns="164592" bIns="109728">
            <a:spAutoFit/>
          </a:bodyPr>
          <a:lstStyle>
            <a:lvl1pPr marL="0" indent="0">
              <a:spcBef>
                <a:spcPts val="0"/>
              </a:spcBef>
              <a:buNone/>
              <a:defRPr sz="3138">
                <a:solidFill>
                  <a:schemeClr val="tx1"/>
                </a:solidFill>
                <a:latin typeface="+mn-lt"/>
              </a:defRPr>
            </a:lvl1pPr>
          </a:lstStyle>
          <a:p>
            <a:pPr lvl="0"/>
            <a:r>
              <a:rPr lang="en-US"/>
              <a:t>Speaker name</a:t>
            </a:r>
          </a:p>
        </p:txBody>
      </p:sp>
      <p:pic>
        <p:nvPicPr>
          <p:cNvPr id="17" name="MS logo gray - EM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451633" y="6111775"/>
            <a:ext cx="1423303" cy="304828"/>
          </a:xfrm>
          <a:prstGeom prst="rect">
            <a:avLst/>
          </a:prstGeom>
        </p:spPr>
      </p:pic>
    </p:spTree>
    <p:extLst>
      <p:ext uri="{BB962C8B-B14F-4D97-AF65-F5344CB8AC3E}">
        <p14:creationId xmlns:p14="http://schemas.microsoft.com/office/powerpoint/2010/main" val="68075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with photo and tile">
    <p:spTree>
      <p:nvGrpSpPr>
        <p:cNvPr id="1" name=""/>
        <p:cNvGrpSpPr/>
        <p:nvPr/>
      </p:nvGrpSpPr>
      <p:grpSpPr>
        <a:xfrm>
          <a:off x="0" y="0"/>
          <a:ext cx="0" cy="0"/>
          <a:chOff x="0" y="0"/>
          <a:chExt cx="0" cy="0"/>
        </a:xfrm>
      </p:grpSpPr>
      <p:sp>
        <p:nvSpPr>
          <p:cNvPr id="10" name="Rectangle 9"/>
          <p:cNvSpPr/>
          <p:nvPr userDrawn="1"/>
        </p:nvSpPr>
        <p:spPr bwMode="auto">
          <a:xfrm>
            <a:off x="3" y="1"/>
            <a:ext cx="6912430" cy="6858000"/>
          </a:xfrm>
          <a:prstGeom prst="rect">
            <a:avLst/>
          </a:prstGeom>
          <a:gradFill flip="none" rotWithShape="1">
            <a:gsLst>
              <a:gs pos="22000">
                <a:srgbClr val="000000">
                  <a:alpha val="47000"/>
                </a:srgbClr>
              </a:gs>
              <a:gs pos="89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308" tIns="143446" rIns="179308" bIns="143446" numCol="1" spcCol="0" rtlCol="0" fromWordArt="0" anchor="t" anchorCtr="0" forceAA="0" compatLnSpc="1">
            <a:prstTxWarp prst="textNoShape">
              <a:avLst/>
            </a:prstTxWarp>
            <a:noAutofit/>
          </a:bodyPr>
          <a:lstStyle/>
          <a:p>
            <a:pPr algn="ctr" defTabSz="914289"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648455"/>
            <a:ext cx="6274911" cy="1793104"/>
          </a:xfrm>
          <a:noFill/>
        </p:spPr>
        <p:txBody>
          <a:bodyPr lIns="146304" tIns="91440" rIns="146304" bIns="91440" anchor="t" anchorCtr="0"/>
          <a:lstStyle>
            <a:lvl1pPr>
              <a:defRPr sz="4706" spc="-98"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4773828"/>
            <a:ext cx="6276530" cy="543185"/>
          </a:xfrm>
        </p:spPr>
        <p:txBody>
          <a:bodyPr wrap="square" lIns="164592" tIns="109728" rIns="164592" bIns="109728">
            <a:spAutoFit/>
          </a:bodyPr>
          <a:lstStyle>
            <a:lvl1pPr marL="0" indent="0">
              <a:spcBef>
                <a:spcPts val="0"/>
              </a:spcBef>
              <a:buNone/>
              <a:defRPr sz="2353">
                <a:solidFill>
                  <a:schemeClr val="bg1"/>
                </a:solidFill>
                <a:latin typeface="+mn-lt"/>
              </a:defRPr>
            </a:lvl1pPr>
          </a:lstStyle>
          <a:p>
            <a:pPr lvl="0"/>
            <a:r>
              <a:rPr lang="en-US"/>
              <a:t>Speaker name</a:t>
            </a:r>
          </a:p>
        </p:txBody>
      </p:sp>
      <p:pic>
        <p:nvPicPr>
          <p:cNvPr id="8" name="MS logo white - EM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1633" y="6111775"/>
            <a:ext cx="1423303" cy="304828"/>
          </a:xfrm>
          <a:prstGeom prst="rect">
            <a:avLst/>
          </a:prstGeom>
        </p:spPr>
      </p:pic>
    </p:spTree>
    <p:extLst>
      <p:ext uri="{BB962C8B-B14F-4D97-AF65-F5344CB8AC3E}">
        <p14:creationId xmlns:p14="http://schemas.microsoft.com/office/powerpoint/2010/main" val="48449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Title with photo and tile">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648455"/>
            <a:ext cx="6274911" cy="1793104"/>
          </a:xfrm>
          <a:noFill/>
        </p:spPr>
        <p:txBody>
          <a:bodyPr lIns="146304" tIns="91440" rIns="146304" bIns="91440" anchor="t" anchorCtr="0"/>
          <a:lstStyle>
            <a:lvl1pPr>
              <a:defRPr sz="4706" spc="-98"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4773828"/>
            <a:ext cx="6276530" cy="543185"/>
          </a:xfrm>
        </p:spPr>
        <p:txBody>
          <a:bodyPr wrap="square" lIns="164592" tIns="109728" rIns="164592" bIns="109728">
            <a:spAutoFit/>
          </a:bodyPr>
          <a:lstStyle>
            <a:lvl1pPr marL="0" indent="0">
              <a:spcBef>
                <a:spcPts val="0"/>
              </a:spcBef>
              <a:buNone/>
              <a:defRPr sz="2353">
                <a:solidFill>
                  <a:schemeClr val="bg1"/>
                </a:solidFill>
                <a:latin typeface="+mn-lt"/>
              </a:defRPr>
            </a:lvl1pPr>
          </a:lstStyle>
          <a:p>
            <a:pPr lvl="0"/>
            <a:r>
              <a:rPr lang="en-US"/>
              <a:t>Speaker name</a:t>
            </a:r>
          </a:p>
        </p:txBody>
      </p:sp>
      <p:pic>
        <p:nvPicPr>
          <p:cNvPr id="8" name="MS logo white - EMF" descr="Microsoft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51633" y="6111775"/>
            <a:ext cx="1423303" cy="304828"/>
          </a:xfrm>
          <a:prstGeom prst="rect">
            <a:avLst/>
          </a:prstGeom>
        </p:spPr>
      </p:pic>
    </p:spTree>
    <p:extLst>
      <p:ext uri="{BB962C8B-B14F-4D97-AF65-F5344CB8AC3E}">
        <p14:creationId xmlns:p14="http://schemas.microsoft.com/office/powerpoint/2010/main" val="96890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3" y="2084187"/>
            <a:ext cx="8964185" cy="1793090"/>
          </a:xfrm>
          <a:noFill/>
        </p:spPr>
        <p:txBody>
          <a:bodyPr lIns="146304" tIns="91440" rIns="146304" bIns="91440" anchor="t" anchorCtr="0"/>
          <a:lstStyle>
            <a:lvl1pPr>
              <a:defRPr sz="5295"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5"/>
            <a:ext cx="7171337" cy="1792326"/>
          </a:xfrm>
          <a:noFill/>
        </p:spPr>
        <p:txBody>
          <a:bodyPr lIns="164592" tIns="109728" rIns="164592" bIns="109728">
            <a:noAutofit/>
          </a:bodyPr>
          <a:lstStyle>
            <a:lvl1pPr marL="0" indent="0">
              <a:spcBef>
                <a:spcPts val="0"/>
              </a:spcBef>
              <a:buNone/>
              <a:defRPr sz="3138"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451633" y="6111775"/>
            <a:ext cx="1423303" cy="304828"/>
          </a:xfrm>
          <a:prstGeom prst="rect">
            <a:avLst/>
          </a:prstGeom>
        </p:spPr>
      </p:pic>
    </p:spTree>
    <p:extLst>
      <p:ext uri="{BB962C8B-B14F-4D97-AF65-F5344CB8AC3E}">
        <p14:creationId xmlns:p14="http://schemas.microsoft.com/office/powerpoint/2010/main" val="3188830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6"/>
            <a:ext cx="4840694" cy="1799462"/>
          </a:xfrm>
          <a:noFill/>
        </p:spPr>
        <p:txBody>
          <a:bodyPr lIns="146304" tIns="91440" rIns="146304" bIns="91440" anchor="t" anchorCtr="0"/>
          <a:lstStyle>
            <a:lvl1pPr>
              <a:defRPr sz="4706"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8"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554"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8" name="MS logo white - EM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451633" y="6111775"/>
            <a:ext cx="1423303" cy="304828"/>
          </a:xfrm>
          <a:prstGeom prst="rect">
            <a:avLst/>
          </a:prstGeom>
        </p:spPr>
      </p:pic>
    </p:spTree>
    <p:extLst>
      <p:ext uri="{BB962C8B-B14F-4D97-AF65-F5344CB8AC3E}">
        <p14:creationId xmlns:p14="http://schemas.microsoft.com/office/powerpoint/2010/main" val="17852423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19100" y="1437669"/>
            <a:ext cx="11655079" cy="16023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6687FFDD-9DBA-4591-82FD-D2533377C516}"/>
              </a:ext>
            </a:extLst>
          </p:cNvPr>
          <p:cNvSpPr txBox="1">
            <a:spLocks/>
          </p:cNvSpPr>
          <p:nvPr userDrawn="1"/>
        </p:nvSpPr>
        <p:spPr>
          <a:xfrm>
            <a:off x="415064" y="394663"/>
            <a:ext cx="11328493" cy="899665"/>
          </a:xfrm>
          <a:prstGeom prst="rect">
            <a:avLst/>
          </a:prstGeom>
        </p:spPr>
        <p:txBody>
          <a:bodyPr vert="horz" wrap="square" lIns="146304" tIns="91440" rIns="146304" bIns="91440" rtlCol="0" anchor="t">
            <a:noAutofit/>
          </a:bodyPr>
          <a:lstStyle>
            <a:lvl1pPr algn="l" defTabSz="914554" rtl="0" eaLnBrk="1" latinLnBrk="0" hangingPunct="1">
              <a:lnSpc>
                <a:spcPct val="90000"/>
              </a:lnSpc>
              <a:spcBef>
                <a:spcPct val="0"/>
              </a:spcBef>
              <a:buNone/>
              <a:defRPr lang="en-US" sz="3922" b="0" kern="1200" cap="none" spc="-100" baseline="0" dirty="0" smtClean="0">
                <a:ln w="3175">
                  <a:noFill/>
                </a:ln>
                <a:solidFill>
                  <a:schemeClr val="accent2"/>
                </a:solidFill>
                <a:effectLst/>
                <a:latin typeface="+mj-l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391206298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6A7FE16-9706-49FF-8EEF-0998BE97ABF8}"/>
              </a:ext>
            </a:extLst>
          </p:cNvPr>
          <p:cNvGraphicFramePr>
            <a:graphicFrameLocks noChangeAspect="1"/>
          </p:cNvGraphicFramePr>
          <p:nvPr userDrawn="1">
            <p:custDataLst>
              <p:tags r:id="rId1"/>
            </p:custDataLst>
            <p:extLst>
              <p:ext uri="{D42A27DB-BD31-4B8C-83A1-F6EECF244321}">
                <p14:modId xmlns:p14="http://schemas.microsoft.com/office/powerpoint/2010/main" val="18627296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66A7FE16-9706-49FF-8EEF-0998BE97AB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Placeholder 1">
            <a:extLst>
              <a:ext uri="{FF2B5EF4-FFF2-40B4-BE49-F238E27FC236}">
                <a16:creationId xmlns:a16="http://schemas.microsoft.com/office/drawing/2014/main" id="{5181D786-3697-4F05-88F9-1145639D3C31}"/>
              </a:ext>
            </a:extLst>
          </p:cNvPr>
          <p:cNvSpPr>
            <a:spLocks noGrp="1"/>
          </p:cNvSpPr>
          <p:nvPr>
            <p:ph type="title"/>
          </p:nvPr>
        </p:nvSpPr>
        <p:spPr>
          <a:xfrm>
            <a:off x="415064" y="394663"/>
            <a:ext cx="11328493" cy="899665"/>
          </a:xfrm>
          <a:prstGeom prst="rect">
            <a:avLst/>
          </a:prstGeom>
        </p:spPr>
        <p:txBody>
          <a:bodyPr vert="horz" wrap="square" lIns="146304" tIns="91440" rIns="146304" bIns="91440" rtlCol="0" anchor="t">
            <a:noAutofit/>
          </a:bodyPr>
          <a:lstStyle/>
          <a:p>
            <a:r>
              <a:rPr lang="en-US"/>
              <a:t>Click to edit Master title style</a:t>
            </a:r>
          </a:p>
        </p:txBody>
      </p:sp>
    </p:spTree>
    <p:extLst>
      <p:ext uri="{BB962C8B-B14F-4D97-AF65-F5344CB8AC3E}">
        <p14:creationId xmlns:p14="http://schemas.microsoft.com/office/powerpoint/2010/main" val="8781415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D59D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a:extLst>
              <a:ext uri="{FF2B5EF4-FFF2-40B4-BE49-F238E27FC236}">
                <a16:creationId xmlns:a16="http://schemas.microsoft.com/office/drawing/2014/main" id="{FE835CA6-85AE-4471-9C3B-8989B94EDD36}"/>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6632" r="16632"/>
          <a:stretch/>
        </p:blipFill>
        <p:spPr bwMode="auto">
          <a:xfrm>
            <a:off x="5326063" y="0"/>
            <a:ext cx="6865937" cy="6857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3073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19100" y="1517844"/>
            <a:ext cx="5378548" cy="2115402"/>
          </a:xfrm>
        </p:spPr>
        <p:txBody>
          <a:bodyPr wrap="square">
            <a:spAutoFit/>
          </a:bodyPr>
          <a:lstStyle>
            <a:lvl1pPr marL="0" indent="0">
              <a:spcBef>
                <a:spcPts val="1200"/>
              </a:spcBef>
              <a:buClr>
                <a:schemeClr val="tx1"/>
              </a:buClr>
              <a:buFont typeface="Wingdings" panose="05000000000000000000" pitchFamily="2" charset="2"/>
              <a:buNone/>
              <a:defRPr sz="2942" b="0">
                <a:latin typeface="+mn-lt"/>
              </a:defRPr>
            </a:lvl1pPr>
            <a:lvl2pPr marL="250604" indent="0">
              <a:buFont typeface="Wingdings" panose="05000000000000000000" pitchFamily="2" charset="2"/>
              <a:buNone/>
              <a:defRPr sz="2353" b="0"/>
            </a:lvl2pPr>
            <a:lvl3pPr marL="442058" indent="0">
              <a:buFont typeface="Wingdings" panose="05000000000000000000" pitchFamily="2" charset="2"/>
              <a:buNone/>
              <a:tabLst/>
              <a:defRPr sz="2157" b="0"/>
            </a:lvl3pPr>
            <a:lvl4pPr marL="639739" indent="0">
              <a:buFont typeface="Wingdings" panose="05000000000000000000" pitchFamily="2" charset="2"/>
              <a:buNone/>
              <a:defRPr sz="2157" b="0"/>
            </a:lvl4pPr>
            <a:lvl5pPr marL="837421"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5" y="1517844"/>
            <a:ext cx="5228685" cy="2414153"/>
          </a:xfrm>
        </p:spPr>
        <p:txBody>
          <a:bodyPr wrap="square">
            <a:spAutoFit/>
          </a:bodyPr>
          <a:lstStyle>
            <a:lvl1pPr marL="0" indent="0">
              <a:spcBef>
                <a:spcPts val="1200"/>
              </a:spcBef>
              <a:buClr>
                <a:schemeClr val="tx1"/>
              </a:buClr>
              <a:buFont typeface="Arial" panose="020B0604020202020204" pitchFamily="34" charset="0"/>
              <a:buNone/>
              <a:defRPr lang="en-US" sz="2942" b="0" kern="1200" spc="0" baseline="0" dirty="0">
                <a:gradFill>
                  <a:gsLst>
                    <a:gs pos="1250">
                      <a:schemeClr val="tx1"/>
                    </a:gs>
                    <a:gs pos="100000">
                      <a:schemeClr val="tx1"/>
                    </a:gs>
                  </a:gsLst>
                  <a:lin ang="5400000" scaled="0"/>
                </a:gradFill>
                <a:latin typeface="+mn-lt"/>
                <a:ea typeface="+mn-ea"/>
                <a:cs typeface="+mn-cs"/>
              </a:defRPr>
            </a:lvl1pPr>
            <a:lvl2pPr marL="250604"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205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739"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421"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320" marR="0" lvl="0" indent="-504320" algn="l" defTabSz="914554" rtl="0" eaLnBrk="1" fontAlgn="auto" latinLnBrk="0" hangingPunct="1">
              <a:lnSpc>
                <a:spcPct val="90000"/>
              </a:lnSpc>
              <a:spcBef>
                <a:spcPts val="1200"/>
              </a:spcBef>
              <a:spcAft>
                <a:spcPts val="0"/>
              </a:spcAft>
              <a:buClr>
                <a:schemeClr val="tx1"/>
              </a:buClr>
              <a:buSzPct val="90000"/>
              <a:tabLst/>
            </a:pPr>
            <a:r>
              <a:rPr lang="en-US"/>
              <a:t>Edit Master text styles</a:t>
            </a:r>
          </a:p>
          <a:p>
            <a:pPr marL="504320" marR="0" lvl="1" indent="-504320" algn="l" defTabSz="914554" rtl="0" eaLnBrk="1" fontAlgn="auto" latinLnBrk="0" hangingPunct="1">
              <a:lnSpc>
                <a:spcPct val="90000"/>
              </a:lnSpc>
              <a:spcBef>
                <a:spcPts val="1200"/>
              </a:spcBef>
              <a:spcAft>
                <a:spcPts val="0"/>
              </a:spcAft>
              <a:buClr>
                <a:schemeClr val="tx1"/>
              </a:buClr>
              <a:buSzPct val="90000"/>
              <a:tabLst/>
            </a:pPr>
            <a:r>
              <a:rPr lang="en-US"/>
              <a:t>Second level</a:t>
            </a:r>
          </a:p>
          <a:p>
            <a:pPr marL="504320" marR="0" lvl="2" indent="-504320" algn="l" defTabSz="914554" rtl="0" eaLnBrk="1" fontAlgn="auto" latinLnBrk="0" hangingPunct="1">
              <a:lnSpc>
                <a:spcPct val="90000"/>
              </a:lnSpc>
              <a:spcBef>
                <a:spcPts val="1200"/>
              </a:spcBef>
              <a:spcAft>
                <a:spcPts val="0"/>
              </a:spcAft>
              <a:buClr>
                <a:schemeClr val="tx1"/>
              </a:buClr>
              <a:buSzPct val="90000"/>
              <a:tabLst/>
            </a:pPr>
            <a:r>
              <a:rPr lang="en-US"/>
              <a:t>Third level</a:t>
            </a:r>
          </a:p>
          <a:p>
            <a:pPr marL="504320" marR="0" lvl="3" indent="-504320" algn="l" defTabSz="914554" rtl="0" eaLnBrk="1" fontAlgn="auto" latinLnBrk="0" hangingPunct="1">
              <a:lnSpc>
                <a:spcPct val="90000"/>
              </a:lnSpc>
              <a:spcBef>
                <a:spcPts val="1200"/>
              </a:spcBef>
              <a:spcAft>
                <a:spcPts val="0"/>
              </a:spcAft>
              <a:buClr>
                <a:schemeClr val="tx1"/>
              </a:buClr>
              <a:buSzPct val="90000"/>
              <a:tabLst/>
            </a:pPr>
            <a:r>
              <a:rPr lang="en-US"/>
              <a:t>Fourth level</a:t>
            </a:r>
          </a:p>
          <a:p>
            <a:pPr marL="504320" marR="0" lvl="4" indent="-504320" algn="l" defTabSz="914554"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371776377"/>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19100" y="1581344"/>
            <a:ext cx="5378548" cy="2115402"/>
          </a:xfrm>
        </p:spPr>
        <p:txBody>
          <a:bodyPr wrap="square">
            <a:spAutoFit/>
          </a:bodyPr>
          <a:lstStyle>
            <a:lvl1pPr marL="227255" indent="-227255">
              <a:spcBef>
                <a:spcPts val="1200"/>
              </a:spcBef>
              <a:buClr>
                <a:schemeClr val="tx1"/>
              </a:buClr>
              <a:buFont typeface="Wingdings" panose="05000000000000000000" pitchFamily="2" charset="2"/>
              <a:buChar char=""/>
              <a:defRPr sz="2942" b="0">
                <a:latin typeface="+mn-lt"/>
              </a:defRPr>
            </a:lvl1pPr>
            <a:lvl2pPr marL="418711" indent="-168107">
              <a:buFont typeface="Wingdings" panose="05000000000000000000" pitchFamily="2" charset="2"/>
              <a:buChar char=""/>
              <a:defRPr sz="2353" b="0"/>
            </a:lvl2pPr>
            <a:lvl3pPr marL="627288" indent="-185229">
              <a:buFont typeface="Wingdings" panose="05000000000000000000" pitchFamily="2" charset="2"/>
              <a:buChar char=""/>
              <a:tabLst/>
              <a:defRPr sz="2157" b="0"/>
            </a:lvl3pPr>
            <a:lvl4pPr marL="812516" indent="-172777">
              <a:buFont typeface="Wingdings" panose="05000000000000000000" pitchFamily="2" charset="2"/>
              <a:buChar char=""/>
              <a:defRPr sz="2157" b="0"/>
            </a:lvl4pPr>
            <a:lvl5pPr marL="1003971" indent="-166551">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5" y="1581344"/>
            <a:ext cx="5228685" cy="2414153"/>
          </a:xfrm>
        </p:spPr>
        <p:txBody>
          <a:bodyPr wrap="square">
            <a:spAutoFit/>
          </a:bodyPr>
          <a:lstStyle>
            <a:lvl1pPr marL="281735" indent="-281735">
              <a:spcBef>
                <a:spcPts val="1200"/>
              </a:spcBef>
              <a:buClr>
                <a:schemeClr val="tx1"/>
              </a:buClr>
              <a:buFont typeface="Arial" pitchFamily="34" charset="0"/>
              <a:buChar char="•"/>
              <a:defRPr lang="en-US" sz="2942" b="0" kern="1200" spc="0" baseline="0" dirty="0">
                <a:gradFill>
                  <a:gsLst>
                    <a:gs pos="1250">
                      <a:schemeClr val="tx1"/>
                    </a:gs>
                    <a:gs pos="100000">
                      <a:schemeClr val="tx1"/>
                    </a:gs>
                  </a:gsLst>
                  <a:lin ang="5400000" scaled="0"/>
                </a:gradFill>
                <a:latin typeface="+mn-lt"/>
                <a:ea typeface="+mn-ea"/>
                <a:cs typeface="+mn-cs"/>
              </a:defRPr>
            </a:lvl1pPr>
            <a:lvl2pPr marL="586817" indent="-336213">
              <a:defRPr lang="en-US" sz="2353" b="0" kern="1200" spc="0" baseline="0" dirty="0">
                <a:gradFill>
                  <a:gsLst>
                    <a:gs pos="1250">
                      <a:schemeClr val="tx1"/>
                    </a:gs>
                    <a:gs pos="100000">
                      <a:schemeClr val="tx1"/>
                    </a:gs>
                  </a:gsLst>
                  <a:lin ang="5400000" scaled="0"/>
                </a:gradFill>
                <a:latin typeface="+mn-lt"/>
                <a:ea typeface="+mn-ea"/>
                <a:cs typeface="+mn-cs"/>
              </a:defRPr>
            </a:lvl2pPr>
            <a:lvl3pPr marL="778272" indent="-336213">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952" indent="-336213">
              <a:defRPr lang="en-US" sz="2157" b="0" kern="1200" spc="0" baseline="0" dirty="0">
                <a:gradFill>
                  <a:gsLst>
                    <a:gs pos="1250">
                      <a:schemeClr val="tx1"/>
                    </a:gs>
                    <a:gs pos="100000">
                      <a:schemeClr val="tx1"/>
                    </a:gs>
                  </a:gsLst>
                  <a:lin ang="5400000" scaled="0"/>
                </a:gradFill>
                <a:latin typeface="+mn-lt"/>
                <a:ea typeface="+mn-ea"/>
                <a:cs typeface="+mn-cs"/>
              </a:defRPr>
            </a:lvl4pPr>
            <a:lvl5pPr marL="1173634" indent="-336213">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55" marR="0" lvl="0" indent="-227255" algn="l" defTabSz="914554"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55" marR="0" lvl="1" indent="-227255" algn="l" defTabSz="914554"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55" marR="0" lvl="2" indent="-227255" algn="l" defTabSz="914554"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55" marR="0" lvl="3" indent="-227255" algn="l" defTabSz="914554"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55" marR="0" lvl="4" indent="-227255" algn="l" defTabSz="914554"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59075746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91069"/>
            <a:ext cx="4795873" cy="724246"/>
          </a:xfrm>
        </p:spPr>
        <p:txBody>
          <a:bodyPr wrap="square" anchor="t">
            <a:spAutoFit/>
          </a:bodyPr>
          <a:lstStyle>
            <a:lvl1pPr>
              <a:defRPr sz="3922" baseline="0">
                <a:gradFill>
                  <a:gsLst>
                    <a:gs pos="1250">
                      <a:schemeClr val="tx1"/>
                    </a:gs>
                    <a:gs pos="100000">
                      <a:schemeClr val="tx1"/>
                    </a:gs>
                  </a:gsLst>
                  <a:lin ang="5400000" scaled="0"/>
                </a:gradFill>
              </a:defRPr>
            </a:lvl1pPr>
          </a:lstStyle>
          <a:p>
            <a:r>
              <a:rPr lang="en-US"/>
              <a:t>Square photo layout</a:t>
            </a:r>
          </a:p>
        </p:txBody>
      </p:sp>
    </p:spTree>
    <p:extLst>
      <p:ext uri="{BB962C8B-B14F-4D97-AF65-F5344CB8AC3E}">
        <p14:creationId xmlns:p14="http://schemas.microsoft.com/office/powerpoint/2010/main" val="3259227435"/>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2029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7" cy="1158793"/>
          </a:xfrm>
          <a:noFill/>
        </p:spPr>
        <p:txBody>
          <a:bodyPr tIns="91440" bIns="91440" anchor="t" anchorCtr="0">
            <a:spAutoFit/>
          </a:bodyPr>
          <a:lstStyle>
            <a:lvl1pPr>
              <a:defRPr sz="7060"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1" y="3877277"/>
            <a:ext cx="9860673" cy="724246"/>
          </a:xfrm>
          <a:noFill/>
        </p:spPr>
        <p:txBody>
          <a:bodyPr lIns="182880" tIns="146304" rIns="182880" bIns="146304">
            <a:spAutoFit/>
          </a:bodyPr>
          <a:lstStyle>
            <a:lvl1pPr marL="0" indent="0">
              <a:spcBef>
                <a:spcPts val="0"/>
              </a:spcBef>
              <a:buNone/>
              <a:defRPr sz="3138"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8572196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7" cy="1158793"/>
          </a:xfrm>
          <a:noFill/>
        </p:spPr>
        <p:txBody>
          <a:bodyPr tIns="91440" bIns="91440" anchor="t" anchorCtr="0">
            <a:spAutoFit/>
          </a:bodyPr>
          <a:lstStyle>
            <a:lvl1pPr>
              <a:defRPr lang="en-US" sz="7060"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21344031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Video">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0" y="0"/>
            <a:ext cx="12192000" cy="6858001"/>
          </a:xfrm>
        </p:spPr>
        <p:txBody>
          <a:bodyPr>
            <a:noAutofit/>
          </a:bodyPr>
          <a:lstStyle>
            <a:lvl1pPr marL="0" indent="0">
              <a:buNone/>
              <a:defRPr>
                <a:solidFill>
                  <a:schemeClr val="bg1"/>
                </a:solidFill>
              </a:defRPr>
            </a:lvl1pPr>
          </a:lstStyle>
          <a:p>
            <a:r>
              <a:rPr lang="en-US"/>
              <a:t>Click icon to add picture then send to back.</a:t>
            </a:r>
          </a:p>
        </p:txBody>
      </p:sp>
      <p:sp>
        <p:nvSpPr>
          <p:cNvPr id="15" name="Text Placeholder 14"/>
          <p:cNvSpPr>
            <a:spLocks noGrp="1"/>
          </p:cNvSpPr>
          <p:nvPr>
            <p:ph type="body" sz="quarter" idx="12" hasCustomPrompt="1"/>
          </p:nvPr>
        </p:nvSpPr>
        <p:spPr>
          <a:xfrm>
            <a:off x="4722814" y="2095672"/>
            <a:ext cx="2743200" cy="914400"/>
          </a:xfrm>
        </p:spPr>
        <p:txBody>
          <a:bodyPr>
            <a:normAutofit/>
          </a:bodyPr>
          <a:lstStyle>
            <a:lvl1pPr marL="0" marR="0" indent="0" algn="ctr" defTabSz="914411" rtl="0" eaLnBrk="1" fontAlgn="auto" latinLnBrk="0" hangingPunct="1">
              <a:lnSpc>
                <a:spcPct val="100000"/>
              </a:lnSpc>
              <a:spcBef>
                <a:spcPts val="0"/>
              </a:spcBef>
              <a:spcAft>
                <a:spcPts val="0"/>
              </a:spcAft>
              <a:buClrTx/>
              <a:buSzTx/>
              <a:buFont typeface="Wingdings" pitchFamily="2" charset="2"/>
              <a:buNone/>
              <a:tabLst/>
              <a:defRPr lang="en-US" sz="6000" b="0" kern="1200" spc="0" baseline="0">
                <a:latin typeface="+mj-lt"/>
                <a:ea typeface="Segoe UI Semibold" panose="020B0702040204020203" pitchFamily="34" charset="0"/>
                <a:cs typeface="Segoe UI Semibold" panose="020B0702040204020203" pitchFamily="34" charset="0"/>
              </a:defRPr>
            </a:lvl1pPr>
          </a:lstStyle>
          <a:p>
            <a:pPr marL="0" marR="0" lvl="0" indent="0" algn="ctr" defTabSz="914411" rtl="0" eaLnBrk="1" fontAlgn="auto" latinLnBrk="0" hangingPunct="1">
              <a:lnSpc>
                <a:spcPct val="100000"/>
              </a:lnSpc>
              <a:spcBef>
                <a:spcPts val="0"/>
              </a:spcBef>
              <a:spcAft>
                <a:spcPts val="0"/>
              </a:spcAft>
              <a:buClrTx/>
              <a:buSzTx/>
              <a:buFont typeface="Wingdings" pitchFamily="2" charset="2"/>
              <a:buNone/>
              <a:tabLst/>
              <a:defRPr/>
            </a:pPr>
            <a:r>
              <a:rPr lang="en-US" sz="4400" b="1" kern="1200" spc="0" baseline="0">
                <a:solidFill>
                  <a:schemeClr val="bg1"/>
                </a:solidFill>
                <a:latin typeface="+mn-lt"/>
                <a:ea typeface="Segoe UI Semibold" panose="020B0702040204020203" pitchFamily="34" charset="0"/>
                <a:cs typeface="Segoe UI Semibold" panose="020B0702040204020203" pitchFamily="34" charset="0"/>
              </a:rPr>
              <a:t>VIDEO</a:t>
            </a:r>
          </a:p>
        </p:txBody>
      </p:sp>
    </p:spTree>
    <p:extLst>
      <p:ext uri="{BB962C8B-B14F-4D97-AF65-F5344CB8AC3E}">
        <p14:creationId xmlns:p14="http://schemas.microsoft.com/office/powerpoint/2010/main" val="3557386265"/>
      </p:ext>
    </p:extLst>
  </p:cSld>
  <p:clrMapOvr>
    <a:masterClrMapping/>
  </p:clrMapOvr>
  <p:transition>
    <p:fade/>
  </p:transition>
  <p:extLst>
    <p:ext uri="{DCECCB84-F9BA-43D5-87BE-67443E8EF086}">
      <p15:sldGuideLst xmlns:p15="http://schemas.microsoft.com/office/powerpoint/2012/main">
        <p15:guide id="1" pos="2975">
          <p15:clr>
            <a:srgbClr val="5ACBF0"/>
          </p15:clr>
        </p15:guide>
        <p15:guide id="2" pos="3551">
          <p15:clr>
            <a:srgbClr val="5ACBF0"/>
          </p15:clr>
        </p15:guide>
        <p15:guide id="3"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60"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396030293"/>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60"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0346595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594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D59D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8" name="Picture 7" descr="picture of a student studying on campus">
            <a:extLst>
              <a:ext uri="{FF2B5EF4-FFF2-40B4-BE49-F238E27FC236}">
                <a16:creationId xmlns:a16="http://schemas.microsoft.com/office/drawing/2014/main" id="{B7A5C71B-0F6B-461F-89A6-8FA1C067153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08" t="3394" r="3479" b="5012"/>
          <a:stretch/>
        </p:blipFill>
        <p:spPr>
          <a:xfrm>
            <a:off x="5329164" y="1"/>
            <a:ext cx="6862836" cy="6858000"/>
          </a:xfrm>
          <a:prstGeom prst="rect">
            <a:avLst/>
          </a:prstGeom>
        </p:spPr>
      </p:pic>
    </p:spTree>
    <p:extLst>
      <p:ext uri="{BB962C8B-B14F-4D97-AF65-F5344CB8AC3E}">
        <p14:creationId xmlns:p14="http://schemas.microsoft.com/office/powerpoint/2010/main" val="9614412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0.02144 -6.58193E-7 L 2.4432E-6 -6.58193E-7 " pathEditMode="relative" rAng="0" ptsTypes="AA">
                                      <p:cBhvr>
                                        <p:cTn id="9" dur="600" fill="hold"/>
                                        <p:tgtEl>
                                          <p:spTgt spid="8"/>
                                        </p:tgtEl>
                                        <p:attrNameLst>
                                          <p:attrName>ppt_x</p:attrName>
                                          <p:attrName>ppt_y</p:attrName>
                                        </p:attrNameLst>
                                      </p:cBhvr>
                                      <p:rCtr x="-107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8" tIns="45728" rIns="45728" bIns="45728" numCol="1" spcCol="0" rtlCol="0" fromWordArt="0" anchor="ctr" anchorCtr="0" forceAA="0" compatLnSpc="1">
            <a:prstTxWarp prst="textNoShape">
              <a:avLst/>
            </a:prstTxWarp>
            <a:noAutofit/>
          </a:bodyPr>
          <a:lstStyle/>
          <a:p>
            <a:pPr algn="ctr" defTabSz="914289"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3"/>
            <a:ext cx="11653522" cy="1724610"/>
          </a:xfrm>
        </p:spPr>
        <p:txBody>
          <a:bodyPr/>
          <a:lstStyle>
            <a:lvl1pPr marL="0" indent="0">
              <a:buNone/>
              <a:defRPr sz="3236">
                <a:gradFill>
                  <a:gsLst>
                    <a:gs pos="8718">
                      <a:srgbClr val="353535"/>
                    </a:gs>
                    <a:gs pos="34000">
                      <a:srgbClr val="353535"/>
                    </a:gs>
                  </a:gsLst>
                  <a:lin ang="5400000" scaled="0"/>
                </a:gradFill>
                <a:latin typeface="Segoe UI" panose="020B0502040204020203" pitchFamily="34" charset="0"/>
                <a:cs typeface="Segoe UI" panose="020B0502040204020203" pitchFamily="34" charset="0"/>
              </a:defRPr>
            </a:lvl1pPr>
            <a:lvl2pPr marL="339795" indent="0">
              <a:buNone/>
              <a:defRPr>
                <a:gradFill>
                  <a:gsLst>
                    <a:gs pos="8718">
                      <a:srgbClr val="353535"/>
                    </a:gs>
                    <a:gs pos="34000">
                      <a:srgbClr val="353535"/>
                    </a:gs>
                  </a:gsLst>
                  <a:lin ang="5400000" scaled="0"/>
                </a:gradFill>
                <a:latin typeface="Segoe UI" panose="020B0502040204020203" pitchFamily="34" charset="0"/>
                <a:cs typeface="Segoe UI" panose="020B0502040204020203" pitchFamily="34" charset="0"/>
              </a:defRPr>
            </a:lvl2pPr>
            <a:lvl3pPr marL="573207" indent="0">
              <a:buNone/>
              <a:defRPr>
                <a:gradFill>
                  <a:gsLst>
                    <a:gs pos="8718">
                      <a:srgbClr val="353535"/>
                    </a:gs>
                    <a:gs pos="34000">
                      <a:srgbClr val="353535"/>
                    </a:gs>
                  </a:gsLst>
                  <a:lin ang="5400000" scaled="0"/>
                </a:gradFill>
                <a:latin typeface="Segoe UI" panose="020B0502040204020203" pitchFamily="34" charset="0"/>
                <a:cs typeface="Segoe UI" panose="020B0502040204020203" pitchFamily="34" charset="0"/>
              </a:defRPr>
            </a:lvl3pPr>
            <a:lvl4pPr marL="798679" indent="0">
              <a:buNone/>
              <a:defRPr>
                <a:gradFill>
                  <a:gsLst>
                    <a:gs pos="8718">
                      <a:srgbClr val="353535"/>
                    </a:gs>
                    <a:gs pos="34000">
                      <a:srgbClr val="353535"/>
                    </a:gs>
                  </a:gsLst>
                  <a:lin ang="5400000" scaled="0"/>
                </a:gradFill>
                <a:latin typeface="Segoe UI" panose="020B0502040204020203" pitchFamily="34" charset="0"/>
                <a:cs typeface="Segoe UI" panose="020B0502040204020203" pitchFamily="34" charset="0"/>
              </a:defRPr>
            </a:lvl4pPr>
            <a:lvl5pPr marL="1030503" indent="0">
              <a:buNone/>
              <a:defRPr>
                <a:gradFill>
                  <a:gsLst>
                    <a:gs pos="8718">
                      <a:srgbClr val="353535"/>
                    </a:gs>
                    <a:gs pos="34000">
                      <a:srgbClr val="353535"/>
                    </a:gs>
                  </a:gsLst>
                  <a:lin ang="5400000" scaled="0"/>
                </a:gra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1329887"/>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losing logo slide 1">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1" y="6099190"/>
            <a:ext cx="4482124" cy="467742"/>
          </a:xfrm>
          <a:prstGeom prst="rect">
            <a:avLst/>
          </a:prstGeom>
          <a:noFill/>
          <a:ln w="12700">
            <a:noFill/>
            <a:miter lim="800000"/>
            <a:headEnd type="none" w="sm" len="sm"/>
            <a:tailEnd type="none" w="sm" len="sm"/>
          </a:ln>
          <a:effectLst/>
        </p:spPr>
        <p:txBody>
          <a:bodyPr vert="horz" wrap="square" lIns="179308" tIns="179308" rIns="179308" bIns="179308" numCol="1" anchor="t" anchorCtr="0" compatLnSpc="1">
            <a:prstTxWarp prst="textNoShape">
              <a:avLst/>
            </a:prstTxWarp>
            <a:spAutoFit/>
          </a:bodyPr>
          <a:lstStyle/>
          <a:p>
            <a:pPr defTabSz="914110"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16778079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losing logo slide 2">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1" y="6099190"/>
            <a:ext cx="4482124" cy="467742"/>
          </a:xfrm>
          <a:prstGeom prst="rect">
            <a:avLst/>
          </a:prstGeom>
          <a:noFill/>
          <a:ln w="12700">
            <a:noFill/>
            <a:miter lim="800000"/>
            <a:headEnd type="none" w="sm" len="sm"/>
            <a:tailEnd type="none" w="sm" len="sm"/>
          </a:ln>
          <a:effectLst/>
        </p:spPr>
        <p:txBody>
          <a:bodyPr vert="horz" wrap="square" lIns="179308" tIns="179308" rIns="179308" bIns="179308" numCol="1" anchor="t" anchorCtr="0" compatLnSpc="1">
            <a:prstTxWarp prst="textNoShape">
              <a:avLst/>
            </a:prstTxWarp>
            <a:spAutoFit/>
          </a:bodyPr>
          <a:lstStyle/>
          <a:p>
            <a:pPr defTabSz="914110"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451633" y="3302732"/>
            <a:ext cx="1423303" cy="304828"/>
          </a:xfrm>
          <a:prstGeom prst="rect">
            <a:avLst/>
          </a:prstGeom>
        </p:spPr>
      </p:pic>
    </p:spTree>
    <p:extLst>
      <p:ext uri="{BB962C8B-B14F-4D97-AF65-F5344CB8AC3E}">
        <p14:creationId xmlns:p14="http://schemas.microsoft.com/office/powerpoint/2010/main" val="15945444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8"/>
            <a:ext cx="11653523" cy="1922270"/>
          </a:xfrm>
          <a:prstGeom prst="rect">
            <a:avLst/>
          </a:prstGeom>
        </p:spPr>
        <p:txBody>
          <a:bodyPr/>
          <a:lstStyle>
            <a:lvl1pPr marL="0" indent="0">
              <a:buClr>
                <a:schemeClr val="tx1"/>
              </a:buClr>
              <a:buSzPct val="90000"/>
              <a:buFont typeface="Arial" pitchFamily="34" charset="0"/>
              <a:buNone/>
              <a:defRPr sz="2745" b="0" i="0">
                <a:gradFill>
                  <a:gsLst>
                    <a:gs pos="1250">
                      <a:schemeClr val="tx1"/>
                    </a:gs>
                    <a:gs pos="100000">
                      <a:schemeClr val="tx1"/>
                    </a:gs>
                  </a:gsLst>
                  <a:lin ang="5400000" scaled="0"/>
                </a:gradFill>
                <a:latin typeface="+mn-lt"/>
                <a:ea typeface="Segoe UI" pitchFamily="34" charset="0"/>
                <a:cs typeface="Segoe UI" pitchFamily="34" charset="0"/>
              </a:defRPr>
            </a:lvl1pPr>
            <a:lvl2pPr marL="284847" indent="0">
              <a:buClr>
                <a:schemeClr val="tx1"/>
              </a:buClr>
              <a:buSzPct val="90000"/>
              <a:buFont typeface="Arial" pitchFamily="34" charset="0"/>
              <a:buNone/>
              <a:defRPr sz="2353" b="0" i="0">
                <a:gradFill>
                  <a:gsLst>
                    <a:gs pos="1250">
                      <a:schemeClr val="tx1"/>
                    </a:gs>
                    <a:gs pos="100000">
                      <a:schemeClr val="tx1"/>
                    </a:gs>
                  </a:gsLst>
                  <a:lin ang="5400000" scaled="0"/>
                </a:gradFill>
                <a:latin typeface="+mn-lt"/>
                <a:ea typeface="Segoe UI" pitchFamily="34" charset="0"/>
                <a:cs typeface="Segoe UI" pitchFamily="34" charset="0"/>
              </a:defRPr>
            </a:lvl2pPr>
            <a:lvl3pPr marL="560356" indent="0">
              <a:buClr>
                <a:schemeClr val="tx1"/>
              </a:buClr>
              <a:buSzPct val="90000"/>
              <a:buFont typeface="Arial" pitchFamily="34" charset="0"/>
              <a:buNone/>
              <a:defRPr sz="1961" b="0" i="0">
                <a:gradFill>
                  <a:gsLst>
                    <a:gs pos="1250">
                      <a:schemeClr val="tx1"/>
                    </a:gs>
                    <a:gs pos="100000">
                      <a:schemeClr val="tx1"/>
                    </a:gs>
                  </a:gsLst>
                  <a:lin ang="5400000" scaled="0"/>
                </a:gradFill>
                <a:latin typeface="+mn-lt"/>
                <a:ea typeface="Segoe UI" pitchFamily="34" charset="0"/>
                <a:cs typeface="Segoe UI" pitchFamily="34" charset="0"/>
              </a:defRPr>
            </a:lvl3pPr>
            <a:lvl4pPr marL="845204" indent="0">
              <a:buClr>
                <a:schemeClr val="tx1"/>
              </a:buClr>
              <a:buSzPct val="90000"/>
              <a:buFont typeface="Arial" pitchFamily="34" charset="0"/>
              <a:buNone/>
              <a:defRPr sz="1765" b="0" i="0">
                <a:gradFill>
                  <a:gsLst>
                    <a:gs pos="1250">
                      <a:schemeClr val="tx1"/>
                    </a:gs>
                    <a:gs pos="100000">
                      <a:schemeClr val="tx1"/>
                    </a:gs>
                  </a:gsLst>
                  <a:lin ang="5400000" scaled="0"/>
                </a:gradFill>
                <a:latin typeface="+mn-lt"/>
                <a:ea typeface="Segoe UI" pitchFamily="34" charset="0"/>
                <a:cs typeface="Segoe UI" pitchFamily="34" charset="0"/>
              </a:defRPr>
            </a:lvl4pPr>
            <a:lvl5pPr marL="1069346" indent="0">
              <a:buClr>
                <a:schemeClr val="tx1"/>
              </a:buClr>
              <a:buSzPct val="90000"/>
              <a:buFont typeface="Arial" pitchFamily="34" charset="0"/>
              <a:buNone/>
              <a:defRPr sz="1569" b="0" i="0">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8"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b="0" i="0">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7424328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8C9DA1D4-4496-4ED9-BF44-B5A2315A7427}" type="datetimeFigureOut">
              <a:rPr lang="en-US" smtClean="0"/>
              <a:t>7/13/2021</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F661D0DD-5489-4B80-BE7B-37345E60AC0B}"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53025300"/>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9DA1D4-4496-4ED9-BF44-B5A2315A7427}"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1D0DD-5489-4B80-BE7B-37345E60AC0B}" type="slidenum">
              <a:rPr lang="en-US" smtClean="0"/>
              <a:t>‹#›</a:t>
            </a:fld>
            <a:endParaRPr lang="en-US"/>
          </a:p>
        </p:txBody>
      </p:sp>
    </p:spTree>
    <p:extLst>
      <p:ext uri="{BB962C8B-B14F-4D97-AF65-F5344CB8AC3E}">
        <p14:creationId xmlns:p14="http://schemas.microsoft.com/office/powerpoint/2010/main" val="30775433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9DA1D4-4496-4ED9-BF44-B5A2315A7427}"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1D0DD-5489-4B80-BE7B-37345E60AC0B}"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183406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9DA1D4-4496-4ED9-BF44-B5A2315A7427}"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61D0DD-5489-4B80-BE7B-37345E60AC0B}" type="slidenum">
              <a:rPr lang="en-US" smtClean="0"/>
              <a:t>‹#›</a:t>
            </a:fld>
            <a:endParaRPr lang="en-US"/>
          </a:p>
        </p:txBody>
      </p:sp>
    </p:spTree>
    <p:extLst>
      <p:ext uri="{BB962C8B-B14F-4D97-AF65-F5344CB8AC3E}">
        <p14:creationId xmlns:p14="http://schemas.microsoft.com/office/powerpoint/2010/main" val="13533140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9DA1D4-4496-4ED9-BF44-B5A2315A7427}" type="datetimeFigureOut">
              <a:rPr lang="en-US" smtClean="0"/>
              <a:t>7/13/2021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61D0DD-5489-4B80-BE7B-37345E60AC0B}" type="slidenum">
              <a:rPr lang="en-US" smtClean="0"/>
              <a:t>‹#›</a:t>
            </a:fld>
            <a:endParaRPr lang="en-US"/>
          </a:p>
        </p:txBody>
      </p:sp>
    </p:spTree>
    <p:extLst>
      <p:ext uri="{BB962C8B-B14F-4D97-AF65-F5344CB8AC3E}">
        <p14:creationId xmlns:p14="http://schemas.microsoft.com/office/powerpoint/2010/main" val="21672926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9DA1D4-4496-4ED9-BF44-B5A2315A7427}" type="datetimeFigureOut">
              <a:rPr lang="en-US" smtClean="0"/>
              <a:t>7/13/2021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61D0DD-5489-4B80-BE7B-37345E60AC0B}" type="slidenum">
              <a:rPr lang="en-US" smtClean="0"/>
              <a:t>‹#›</a:t>
            </a:fld>
            <a:endParaRPr lang="en-US"/>
          </a:p>
        </p:txBody>
      </p:sp>
    </p:spTree>
    <p:extLst>
      <p:ext uri="{BB962C8B-B14F-4D97-AF65-F5344CB8AC3E}">
        <p14:creationId xmlns:p14="http://schemas.microsoft.com/office/powerpoint/2010/main" val="1007003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A person using a computer in an office.">
            <a:extLst>
              <a:ext uri="{FF2B5EF4-FFF2-40B4-BE49-F238E27FC236}">
                <a16:creationId xmlns:a16="http://schemas.microsoft.com/office/drawing/2014/main" id="{A0801FDB-3A9E-488F-8172-FF7CACA56A8D}"/>
              </a:ext>
            </a:extLst>
          </p:cNvPr>
          <p:cNvPicPr>
            <a:picLocks noChangeAspect="1"/>
          </p:cNvPicPr>
          <p:nvPr userDrawn="1"/>
        </p:nvPicPr>
        <p:blipFill rotWithShape="1">
          <a:blip r:embed="rId2"/>
          <a:srcRect l="16625" r="16625"/>
          <a:stretch/>
        </p:blipFill>
        <p:spPr bwMode="ltGray">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90101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9DA1D4-4496-4ED9-BF44-B5A2315A7427}" type="datetimeFigureOut">
              <a:rPr lang="en-US" smtClean="0"/>
              <a:t>7/13/2021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61D0DD-5489-4B80-BE7B-37345E60AC0B}" type="slidenum">
              <a:rPr lang="en-US" smtClean="0"/>
              <a:t>‹#›</a:t>
            </a:fld>
            <a:endParaRPr lang="en-US"/>
          </a:p>
        </p:txBody>
      </p:sp>
    </p:spTree>
    <p:extLst>
      <p:ext uri="{BB962C8B-B14F-4D97-AF65-F5344CB8AC3E}">
        <p14:creationId xmlns:p14="http://schemas.microsoft.com/office/powerpoint/2010/main" val="18289221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9DA1D4-4496-4ED9-BF44-B5A2315A7427}"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61D0DD-5489-4B80-BE7B-37345E60AC0B}" type="slidenum">
              <a:rPr lang="en-US" smtClean="0"/>
              <a:t>‹#›</a:t>
            </a:fld>
            <a:endParaRPr lang="en-US"/>
          </a:p>
        </p:txBody>
      </p:sp>
    </p:spTree>
    <p:extLst>
      <p:ext uri="{BB962C8B-B14F-4D97-AF65-F5344CB8AC3E}">
        <p14:creationId xmlns:p14="http://schemas.microsoft.com/office/powerpoint/2010/main" val="18257200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9DA1D4-4496-4ED9-BF44-B5A2315A7427}"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61D0DD-5489-4B80-BE7B-37345E60AC0B}" type="slidenum">
              <a:rPr lang="en-US" smtClean="0"/>
              <a:t>‹#›</a:t>
            </a:fld>
            <a:endParaRPr lang="en-US"/>
          </a:p>
        </p:txBody>
      </p:sp>
    </p:spTree>
    <p:extLst>
      <p:ext uri="{BB962C8B-B14F-4D97-AF65-F5344CB8AC3E}">
        <p14:creationId xmlns:p14="http://schemas.microsoft.com/office/powerpoint/2010/main" val="26566513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9DA1D4-4496-4ED9-BF44-B5A2315A7427}"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1D0DD-5489-4B80-BE7B-37345E60AC0B}" type="slidenum">
              <a:rPr lang="en-US" smtClean="0"/>
              <a:t>‹#›</a:t>
            </a:fld>
            <a:endParaRPr lang="en-US"/>
          </a:p>
        </p:txBody>
      </p:sp>
    </p:spTree>
    <p:extLst>
      <p:ext uri="{BB962C8B-B14F-4D97-AF65-F5344CB8AC3E}">
        <p14:creationId xmlns:p14="http://schemas.microsoft.com/office/powerpoint/2010/main" val="23770926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9DA1D4-4496-4ED9-BF44-B5A2315A7427}"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1D0DD-5489-4B80-BE7B-37345E60AC0B}" type="slidenum">
              <a:rPr lang="en-US" smtClean="0"/>
              <a:t>‹#›</a:t>
            </a:fld>
            <a:endParaRPr lang="en-US"/>
          </a:p>
        </p:txBody>
      </p:sp>
    </p:spTree>
    <p:extLst>
      <p:ext uri="{BB962C8B-B14F-4D97-AF65-F5344CB8AC3E}">
        <p14:creationId xmlns:p14="http://schemas.microsoft.com/office/powerpoint/2010/main" val="18039708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94488749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image" Target="../media/image8.emf"/><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theme" Target="../theme/theme2.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8" Type="http://schemas.openxmlformats.org/officeDocument/2006/relationships/slideLayout" Target="../slideLayouts/slideLayout14.xml"/><Relationship Id="rId3"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44.xml"/><Relationship Id="rId7"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image" Target="../media/image19.png"/><Relationship Id="rId2" Type="http://schemas.openxmlformats.org/officeDocument/2006/relationships/slideLayout" Target="../slideLayouts/slideLayout49.xml"/><Relationship Id="rId16" Type="http://schemas.openxmlformats.org/officeDocument/2006/relationships/image" Target="../media/image1.emf"/><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4.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image" Target="../media/image24.emf"/><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oleObject" Target="../embeddings/oleObject1.bin"/><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tags" Target="../tags/tag1.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theme" Target="../theme/theme5.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4"/>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4" y="1189178"/>
            <a:ext cx="11653521" cy="232965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rot="5400000">
            <a:off x="9179301" y="3012080"/>
            <a:ext cx="6858623" cy="833218"/>
          </a:xfrm>
          <a:prstGeom prst="rect">
            <a:avLst/>
          </a:prstGeom>
        </p:spPr>
      </p:pic>
    </p:spTree>
    <p:extLst>
      <p:ext uri="{BB962C8B-B14F-4D97-AF65-F5344CB8AC3E}">
        <p14:creationId xmlns:p14="http://schemas.microsoft.com/office/powerpoint/2010/main" val="32232843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fade/>
  </p:transition>
  <p:txStyles>
    <p:titleStyle>
      <a:lvl1pPr algn="l" defTabSz="896365" rtl="0" eaLnBrk="1" latinLnBrk="0" hangingPunct="1">
        <a:lnSpc>
          <a:spcPct val="90000"/>
        </a:lnSpc>
        <a:spcBef>
          <a:spcPct val="0"/>
        </a:spcBef>
        <a:buNone/>
        <a:defRPr lang="en-US" sz="4705" b="0" kern="1200" cap="none" spc="-144"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19685"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3936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59054"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7873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4pPr>
      <a:lvl5pPr marL="1098423"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5pPr>
      <a:lvl6pPr marL="2465003"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86"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68"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52"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9pPr>
    </p:bodyStyle>
    <p:otherStyle>
      <a:defPPr>
        <a:defRPr lang="en-US"/>
      </a:defPPr>
      <a:lvl1pPr marL="0" algn="l" defTabSz="896365" rtl="0" eaLnBrk="1" latinLnBrk="0" hangingPunct="1">
        <a:defRPr sz="1730" kern="1200">
          <a:solidFill>
            <a:schemeClr val="tx1"/>
          </a:solidFill>
          <a:latin typeface="+mn-lt"/>
          <a:ea typeface="+mn-ea"/>
          <a:cs typeface="+mn-cs"/>
        </a:defRPr>
      </a:lvl1pPr>
      <a:lvl2pPr marL="448182" algn="l" defTabSz="896365" rtl="0" eaLnBrk="1" latinLnBrk="0" hangingPunct="1">
        <a:defRPr sz="1730" kern="1200">
          <a:solidFill>
            <a:schemeClr val="tx1"/>
          </a:solidFill>
          <a:latin typeface="+mn-lt"/>
          <a:ea typeface="+mn-ea"/>
          <a:cs typeface="+mn-cs"/>
        </a:defRPr>
      </a:lvl2pPr>
      <a:lvl3pPr marL="896365" algn="l" defTabSz="896365" rtl="0" eaLnBrk="1" latinLnBrk="0" hangingPunct="1">
        <a:defRPr sz="1730" kern="1200">
          <a:solidFill>
            <a:schemeClr val="tx1"/>
          </a:solidFill>
          <a:latin typeface="+mn-lt"/>
          <a:ea typeface="+mn-ea"/>
          <a:cs typeface="+mn-cs"/>
        </a:defRPr>
      </a:lvl3pPr>
      <a:lvl4pPr marL="1344547" algn="l" defTabSz="896365" rtl="0" eaLnBrk="1" latinLnBrk="0" hangingPunct="1">
        <a:defRPr sz="1730" kern="1200">
          <a:solidFill>
            <a:schemeClr val="tx1"/>
          </a:solidFill>
          <a:latin typeface="+mn-lt"/>
          <a:ea typeface="+mn-ea"/>
          <a:cs typeface="+mn-cs"/>
        </a:defRPr>
      </a:lvl4pPr>
      <a:lvl5pPr marL="1792730" algn="l" defTabSz="896365" rtl="0" eaLnBrk="1" latinLnBrk="0" hangingPunct="1">
        <a:defRPr sz="1730" kern="1200">
          <a:solidFill>
            <a:schemeClr val="tx1"/>
          </a:solidFill>
          <a:latin typeface="+mn-lt"/>
          <a:ea typeface="+mn-ea"/>
          <a:cs typeface="+mn-cs"/>
        </a:defRPr>
      </a:lvl5pPr>
      <a:lvl6pPr marL="2240913" algn="l" defTabSz="896365" rtl="0" eaLnBrk="1" latinLnBrk="0" hangingPunct="1">
        <a:defRPr sz="1730" kern="1200">
          <a:solidFill>
            <a:schemeClr val="tx1"/>
          </a:solidFill>
          <a:latin typeface="+mn-lt"/>
          <a:ea typeface="+mn-ea"/>
          <a:cs typeface="+mn-cs"/>
        </a:defRPr>
      </a:lvl6pPr>
      <a:lvl7pPr marL="2689094" algn="l" defTabSz="896365" rtl="0" eaLnBrk="1" latinLnBrk="0" hangingPunct="1">
        <a:defRPr sz="1730" kern="1200">
          <a:solidFill>
            <a:schemeClr val="tx1"/>
          </a:solidFill>
          <a:latin typeface="+mn-lt"/>
          <a:ea typeface="+mn-ea"/>
          <a:cs typeface="+mn-cs"/>
        </a:defRPr>
      </a:lvl7pPr>
      <a:lvl8pPr marL="3137277" algn="l" defTabSz="896365" rtl="0" eaLnBrk="1" latinLnBrk="0" hangingPunct="1">
        <a:defRPr sz="1730" kern="1200">
          <a:solidFill>
            <a:schemeClr val="tx1"/>
          </a:solidFill>
          <a:latin typeface="+mn-lt"/>
          <a:ea typeface="+mn-ea"/>
          <a:cs typeface="+mn-cs"/>
        </a:defRPr>
      </a:lvl8pPr>
      <a:lvl9pPr marL="3585460" algn="l" defTabSz="896365" rtl="0" eaLnBrk="1" latinLnBrk="0" hangingPunct="1">
        <a:defRPr sz="173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21">
          <p15:clr>
            <a:srgbClr val="C35EA4"/>
          </p15:clr>
        </p15:guide>
        <p15:guide id="6" pos="2765">
          <p15:clr>
            <a:srgbClr val="C35EA4"/>
          </p15:clr>
        </p15:guide>
        <p15:guide id="7" pos="3821">
          <p15:clr>
            <a:srgbClr val="C35EA4"/>
          </p15:clr>
        </p15:guide>
        <p15:guide id="8" pos="3989">
          <p15:clr>
            <a:srgbClr val="C35EA4"/>
          </p15:clr>
        </p15:guide>
        <p15:guide id="9" pos="5069">
          <p15:clr>
            <a:srgbClr val="C35EA4"/>
          </p15:clr>
        </p15:guide>
        <p15:guide id="10" pos="5213">
          <p15:clr>
            <a:srgbClr val="C35EA4"/>
          </p15:clr>
        </p15:guide>
        <p15:guide id="11" pos="6317">
          <p15:clr>
            <a:srgbClr val="C35EA4"/>
          </p15:clr>
        </p15:guide>
        <p15:guide id="12" pos="6461">
          <p15:clr>
            <a:srgbClr val="C35EA4"/>
          </p15:clr>
        </p15:guide>
        <p15:guide id="16" pos="293">
          <p15:clr>
            <a:srgbClr val="F26B43"/>
          </p15:clr>
        </p15:guide>
        <p15:guide id="17" pos="7541">
          <p15:clr>
            <a:srgbClr val="F26B43"/>
          </p15:clr>
        </p15:guide>
        <p15:guide id="18" orient="horz" pos="766">
          <p15:clr>
            <a:srgbClr val="5ACBF0"/>
          </p15:clr>
        </p15:guide>
        <p15:guide id="19" orient="horz" pos="1393">
          <p15:clr>
            <a:srgbClr val="5ACBF0"/>
          </p15:clr>
        </p15:guide>
        <p15:guide id="20" orient="horz" pos="617">
          <p15:clr>
            <a:srgbClr val="5ACBF0"/>
          </p15:clr>
        </p15:guide>
        <p15:guide id="21" orient="horz" pos="1544">
          <p15:clr>
            <a:srgbClr val="5ACBF0"/>
          </p15:clr>
        </p15:guide>
        <p15:guide id="22" orient="horz" pos="2172">
          <p15:clr>
            <a:srgbClr val="5ACBF0"/>
          </p15:clr>
        </p15:guide>
        <p15:guide id="23" orient="horz" pos="2320">
          <p15:clr>
            <a:srgbClr val="5ACBF0"/>
          </p15:clr>
        </p15:guide>
        <p15:guide id="25" orient="horz" pos="289">
          <p15:clr>
            <a:srgbClr val="F26B43"/>
          </p15:clr>
        </p15:guide>
        <p15:guide id="26" orient="horz" pos="4106">
          <p15:clr>
            <a:srgbClr val="F26B43"/>
          </p15:clr>
        </p15:guide>
        <p15:guide id="27" orient="horz" pos="2949">
          <p15:clr>
            <a:srgbClr val="5ACBF0"/>
          </p15:clr>
        </p15:guide>
        <p15:guide id="28" orient="horz" pos="3098">
          <p15:clr>
            <a:srgbClr val="5ACBF0"/>
          </p15:clr>
        </p15:guide>
        <p15:guide id="29" orient="horz" pos="3727">
          <p15:clr>
            <a:srgbClr val="5ACBF0"/>
          </p15:clr>
        </p15:guide>
        <p15:guide id="30" orient="horz" pos="3876">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7"/>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6193676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8"/>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46595594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21366521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404">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75">
          <p15:clr>
            <a:srgbClr val="F26B43"/>
          </p15:clr>
        </p15:guide>
        <p15:guide id="26" orient="horz" pos="4045">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820EC4B-3F41-4628-AC61-3BBA22569247}"/>
              </a:ext>
            </a:extLst>
          </p:cNvPr>
          <p:cNvGraphicFramePr>
            <a:graphicFrameLocks noChangeAspect="1"/>
          </p:cNvGraphicFramePr>
          <p:nvPr userDrawn="1">
            <p:custDataLst>
              <p:tags r:id="rId24"/>
            </p:custDataLst>
            <p:extLst>
              <p:ext uri="{D42A27DB-BD31-4B8C-83A1-F6EECF244321}">
                <p14:modId xmlns:p14="http://schemas.microsoft.com/office/powerpoint/2010/main" val="12745357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5" imgW="425" imgH="424" progId="TCLayout.ActiveDocument.1">
                  <p:embed/>
                </p:oleObj>
              </mc:Choice>
              <mc:Fallback>
                <p:oleObj name="think-cell Slide" r:id="rId25" imgW="425" imgH="424" progId="TCLayout.ActiveDocument.1">
                  <p:embed/>
                  <p:pic>
                    <p:nvPicPr>
                      <p:cNvPr id="5" name="Object 4" hidden="1">
                        <a:extLst>
                          <a:ext uri="{FF2B5EF4-FFF2-40B4-BE49-F238E27FC236}">
                            <a16:creationId xmlns:a16="http://schemas.microsoft.com/office/drawing/2014/main" id="{2820EC4B-3F41-4628-AC61-3BBA22569247}"/>
                          </a:ext>
                        </a:extLst>
                      </p:cNvPr>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15064" y="394663"/>
            <a:ext cx="11328493"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415036" y="1393946"/>
            <a:ext cx="11326239" cy="1635589"/>
          </a:xfrm>
          <a:prstGeom prst="rect">
            <a:avLst/>
          </a:prstGeom>
        </p:spPr>
        <p:txBody>
          <a:bodyPr vert="horz" wrap="square" lIns="182880" tIns="91440" rIns="91440"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249098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Lst>
  <p:transition>
    <p:fade/>
  </p:transition>
  <p:hf hdr="0" ftr="0" dt="0"/>
  <p:txStyles>
    <p:titleStyle>
      <a:lvl1pPr algn="l" defTabSz="914554" rtl="0" eaLnBrk="1" latinLnBrk="0" hangingPunct="1">
        <a:lnSpc>
          <a:spcPct val="90000"/>
        </a:lnSpc>
        <a:spcBef>
          <a:spcPct val="0"/>
        </a:spcBef>
        <a:buNone/>
        <a:defRPr lang="en-US" sz="3922" b="0" kern="1200" cap="none" spc="-100" baseline="0" dirty="0" smtClean="0">
          <a:ln w="3175">
            <a:noFill/>
          </a:ln>
          <a:solidFill>
            <a:schemeClr val="tx1"/>
          </a:solidFill>
          <a:effectLst/>
          <a:latin typeface="+mj-lt"/>
          <a:ea typeface="+mn-ea"/>
          <a:cs typeface="Segoe UI" pitchFamily="34" charset="0"/>
        </a:defRPr>
      </a:lvl1pPr>
    </p:titleStyle>
    <p:bodyStyle>
      <a:lvl1pPr marL="0" marR="0" indent="0" algn="l" defTabSz="914554" rtl="0" eaLnBrk="1" fontAlgn="auto" latinLnBrk="0" hangingPunct="1">
        <a:lnSpc>
          <a:spcPct val="90000"/>
        </a:lnSpc>
        <a:spcBef>
          <a:spcPct val="20000"/>
        </a:spcBef>
        <a:spcAft>
          <a:spcPts val="0"/>
        </a:spcAft>
        <a:buClrTx/>
        <a:buSzPct val="90000"/>
        <a:buFont typeface="Wingdings" panose="05000000000000000000" pitchFamily="2" charset="2"/>
        <a:buNone/>
        <a:tabLst/>
        <a:defRPr sz="2353" b="0" i="0" kern="1200" spc="0" baseline="0">
          <a:solidFill>
            <a:schemeClr val="tx1"/>
          </a:solidFill>
          <a:latin typeface="+mn-lt"/>
          <a:ea typeface="+mn-ea"/>
          <a:cs typeface="+mn-cs"/>
        </a:defRPr>
      </a:lvl1pPr>
      <a:lvl2pPr marL="224142" marR="0" indent="0" algn="l" defTabSz="914554" rtl="0" eaLnBrk="1" fontAlgn="auto" latinLnBrk="0" hangingPunct="1">
        <a:lnSpc>
          <a:spcPct val="90000"/>
        </a:lnSpc>
        <a:spcBef>
          <a:spcPct val="20000"/>
        </a:spcBef>
        <a:spcAft>
          <a:spcPts val="0"/>
        </a:spcAft>
        <a:buClrTx/>
        <a:buSzPct val="90000"/>
        <a:buFont typeface="Wingdings" panose="05000000000000000000" pitchFamily="2" charset="2"/>
        <a:buNone/>
        <a:tabLst/>
        <a:defRPr sz="1765" b="0" i="0" kern="1200" spc="0" baseline="0">
          <a:solidFill>
            <a:schemeClr val="tx1"/>
          </a:solidFill>
          <a:latin typeface="+mn-lt"/>
          <a:ea typeface="+mn-ea"/>
          <a:cs typeface="+mn-cs"/>
        </a:defRPr>
      </a:lvl2pPr>
      <a:lvl3pPr marL="448285" marR="0" indent="0" algn="l" defTabSz="914554" rtl="0" eaLnBrk="1" fontAlgn="auto" latinLnBrk="0" hangingPunct="1">
        <a:lnSpc>
          <a:spcPct val="90000"/>
        </a:lnSpc>
        <a:spcBef>
          <a:spcPct val="20000"/>
        </a:spcBef>
        <a:spcAft>
          <a:spcPts val="0"/>
        </a:spcAft>
        <a:buClrTx/>
        <a:buSzPct val="90000"/>
        <a:buFont typeface="Wingdings" panose="05000000000000000000" pitchFamily="2" charset="2"/>
        <a:buNone/>
        <a:tabLst/>
        <a:defRPr sz="1569" b="0" i="0" kern="1200" spc="0" baseline="0">
          <a:solidFill>
            <a:schemeClr val="tx1"/>
          </a:solidFill>
          <a:latin typeface="+mn-lt"/>
          <a:ea typeface="+mn-ea"/>
          <a:cs typeface="+mn-cs"/>
        </a:defRPr>
      </a:lvl3pPr>
      <a:lvl4pPr marL="672427" marR="0" indent="0" algn="l" defTabSz="914554" rtl="0" eaLnBrk="1" fontAlgn="auto" latinLnBrk="0" hangingPunct="1">
        <a:lnSpc>
          <a:spcPct val="90000"/>
        </a:lnSpc>
        <a:spcBef>
          <a:spcPct val="20000"/>
        </a:spcBef>
        <a:spcAft>
          <a:spcPts val="0"/>
        </a:spcAft>
        <a:buClrTx/>
        <a:buSzPct val="90000"/>
        <a:buFont typeface="Wingdings" panose="05000000000000000000" pitchFamily="2" charset="2"/>
        <a:buNone/>
        <a:tabLst/>
        <a:defRPr sz="1569" b="0" i="0" kern="1200" spc="0" baseline="0">
          <a:solidFill>
            <a:schemeClr val="tx1"/>
          </a:solidFill>
          <a:latin typeface="+mn-lt"/>
          <a:ea typeface="+mn-ea"/>
          <a:cs typeface="+mn-cs"/>
        </a:defRPr>
      </a:lvl4pPr>
      <a:lvl5pPr marL="896569" marR="0" indent="0" algn="l" defTabSz="914554" rtl="0" eaLnBrk="1" fontAlgn="auto" latinLnBrk="0" hangingPunct="1">
        <a:lnSpc>
          <a:spcPct val="90000"/>
        </a:lnSpc>
        <a:spcBef>
          <a:spcPct val="20000"/>
        </a:spcBef>
        <a:spcAft>
          <a:spcPts val="0"/>
        </a:spcAft>
        <a:buClrTx/>
        <a:buSzPct val="90000"/>
        <a:buFont typeface="Wingdings" panose="05000000000000000000" pitchFamily="2" charset="2"/>
        <a:buNone/>
        <a:tabLst/>
        <a:defRPr sz="1569" b="0" i="0" kern="1200" spc="0" baseline="0">
          <a:solidFill>
            <a:schemeClr val="tx1"/>
          </a:solidFill>
          <a:latin typeface="+mn-lt"/>
          <a:ea typeface="+mn-ea"/>
          <a:cs typeface="+mn-cs"/>
        </a:defRPr>
      </a:lvl5pPr>
      <a:lvl6pPr marL="2515022"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2299"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9576"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854" indent="-228639" algn="l" defTabSz="914554"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554" rtl="0" eaLnBrk="1" latinLnBrk="0" hangingPunct="1">
        <a:defRPr sz="1765" kern="1200">
          <a:solidFill>
            <a:schemeClr val="tx1"/>
          </a:solidFill>
          <a:latin typeface="+mn-lt"/>
          <a:ea typeface="+mn-ea"/>
          <a:cs typeface="+mn-cs"/>
        </a:defRPr>
      </a:lvl1pPr>
      <a:lvl2pPr marL="457277" algn="l" defTabSz="914554" rtl="0" eaLnBrk="1" latinLnBrk="0" hangingPunct="1">
        <a:defRPr sz="1765" kern="1200">
          <a:solidFill>
            <a:schemeClr val="tx1"/>
          </a:solidFill>
          <a:latin typeface="+mn-lt"/>
          <a:ea typeface="+mn-ea"/>
          <a:cs typeface="+mn-cs"/>
        </a:defRPr>
      </a:lvl2pPr>
      <a:lvl3pPr marL="914554" algn="l" defTabSz="914554" rtl="0" eaLnBrk="1" latinLnBrk="0" hangingPunct="1">
        <a:defRPr sz="1765" kern="1200">
          <a:solidFill>
            <a:schemeClr val="tx1"/>
          </a:solidFill>
          <a:latin typeface="+mn-lt"/>
          <a:ea typeface="+mn-ea"/>
          <a:cs typeface="+mn-cs"/>
        </a:defRPr>
      </a:lvl3pPr>
      <a:lvl4pPr marL="1371830" algn="l" defTabSz="914554" rtl="0" eaLnBrk="1" latinLnBrk="0" hangingPunct="1">
        <a:defRPr sz="1765" kern="1200">
          <a:solidFill>
            <a:schemeClr val="tx1"/>
          </a:solidFill>
          <a:latin typeface="+mn-lt"/>
          <a:ea typeface="+mn-ea"/>
          <a:cs typeface="+mn-cs"/>
        </a:defRPr>
      </a:lvl4pPr>
      <a:lvl5pPr marL="1829107" algn="l" defTabSz="914554" rtl="0" eaLnBrk="1" latinLnBrk="0" hangingPunct="1">
        <a:defRPr sz="1765" kern="1200">
          <a:solidFill>
            <a:schemeClr val="tx1"/>
          </a:solidFill>
          <a:latin typeface="+mn-lt"/>
          <a:ea typeface="+mn-ea"/>
          <a:cs typeface="+mn-cs"/>
        </a:defRPr>
      </a:lvl5pPr>
      <a:lvl6pPr marL="2286385" algn="l" defTabSz="914554" rtl="0" eaLnBrk="1" latinLnBrk="0" hangingPunct="1">
        <a:defRPr sz="1765" kern="1200">
          <a:solidFill>
            <a:schemeClr val="tx1"/>
          </a:solidFill>
          <a:latin typeface="+mn-lt"/>
          <a:ea typeface="+mn-ea"/>
          <a:cs typeface="+mn-cs"/>
        </a:defRPr>
      </a:lvl6pPr>
      <a:lvl7pPr marL="2743661" algn="l" defTabSz="914554" rtl="0" eaLnBrk="1" latinLnBrk="0" hangingPunct="1">
        <a:defRPr sz="1765" kern="1200">
          <a:solidFill>
            <a:schemeClr val="tx1"/>
          </a:solidFill>
          <a:latin typeface="+mn-lt"/>
          <a:ea typeface="+mn-ea"/>
          <a:cs typeface="+mn-cs"/>
        </a:defRPr>
      </a:lvl7pPr>
      <a:lvl8pPr marL="3200937" algn="l" defTabSz="914554" rtl="0" eaLnBrk="1" latinLnBrk="0" hangingPunct="1">
        <a:defRPr sz="1765" kern="1200">
          <a:solidFill>
            <a:schemeClr val="tx1"/>
          </a:solidFill>
          <a:latin typeface="+mn-lt"/>
          <a:ea typeface="+mn-ea"/>
          <a:cs typeface="+mn-cs"/>
        </a:defRPr>
      </a:lvl8pPr>
      <a:lvl9pPr marL="3658215" algn="l" defTabSz="914554"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4">
          <p15:clr>
            <a:srgbClr val="5ACBF0"/>
          </p15:clr>
        </p15:guide>
        <p15:guide id="10" pos="4780">
          <p15:clr>
            <a:srgbClr val="5ACBF0"/>
          </p15:clr>
        </p15:guide>
        <p15:guide id="11" pos="5356">
          <p15:clr>
            <a:srgbClr val="5ACBF0"/>
          </p15:clr>
        </p15:guide>
        <p15:guide id="12" pos="5932">
          <p15:clr>
            <a:srgbClr val="5ACBF0"/>
          </p15:clr>
        </p15:guide>
        <p15:guide id="13" pos="6508">
          <p15:clr>
            <a:srgbClr val="5ACBF0"/>
          </p15:clr>
        </p15:guide>
        <p15:guide id="14" pos="7084">
          <p15:clr>
            <a:srgbClr val="5ACBF0"/>
          </p15:clr>
        </p15:guide>
        <p15:guide id="15" pos="7680">
          <p15:clr>
            <a:srgbClr val="5ACBF0"/>
          </p15:clr>
        </p15:guide>
        <p15:guide id="17" pos="741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240">
          <p15:clr>
            <a:srgbClr val="C35EA4"/>
          </p15:clr>
        </p15:guide>
        <p15:guide id="26" orient="horz" pos="4171">
          <p15:clr>
            <a:srgbClr val="C35EA4"/>
          </p15:clr>
        </p15:guide>
        <p15:guide id="27" pos="264">
          <p15:clr>
            <a:srgbClr val="C35EA4"/>
          </p15:clr>
        </p15:guide>
        <p15:guide id="28" orient="horz" pos="816">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0E59FD0C-5451-4CA0-86AF-E70AE3279989}" type="datetimeFigureOut">
              <a:rPr lang="en-US" dirty="0"/>
              <a:t>7/13/2021</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403603255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sv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8.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microsoft.com/office/2007/relationships/hdphoto" Target="../media/hdphoto2.wdp"/><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43.png"/><Relationship Id="rId4" Type="http://schemas.microsoft.com/office/2007/relationships/hdphoto" Target="../media/hdphoto1.wdp"/><Relationship Id="rId9" Type="http://schemas.openxmlformats.org/officeDocument/2006/relationships/image" Target="../media/image42.png"/><Relationship Id="rId1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95.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95.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95.xml"/><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61E74-01E6-4939-8321-2F706482AD5C}"/>
              </a:ext>
            </a:extLst>
          </p:cNvPr>
          <p:cNvSpPr>
            <a:spLocks noGrp="1"/>
          </p:cNvSpPr>
          <p:nvPr>
            <p:ph type="title"/>
          </p:nvPr>
        </p:nvSpPr>
        <p:spPr/>
        <p:txBody>
          <a:bodyPr>
            <a:normAutofit/>
          </a:bodyPr>
          <a:lstStyle/>
          <a:p>
            <a:r>
              <a:rPr lang="en-US" dirty="0"/>
              <a:t>LMS + M365 using Learning Tools Integration</a:t>
            </a:r>
          </a:p>
        </p:txBody>
      </p:sp>
      <p:sp>
        <p:nvSpPr>
          <p:cNvPr id="3" name="Subtitle 2">
            <a:extLst>
              <a:ext uri="{FF2B5EF4-FFF2-40B4-BE49-F238E27FC236}">
                <a16:creationId xmlns:a16="http://schemas.microsoft.com/office/drawing/2014/main" id="{77B1BEC5-9827-44D5-98C9-5C81523D8C5A}"/>
              </a:ext>
            </a:extLst>
          </p:cNvPr>
          <p:cNvSpPr>
            <a:spLocks noGrp="1"/>
          </p:cNvSpPr>
          <p:nvPr>
            <p:ph type="body" sz="quarter" idx="12"/>
          </p:nvPr>
        </p:nvSpPr>
        <p:spPr/>
        <p:txBody>
          <a:bodyPr/>
          <a:lstStyle/>
          <a:p>
            <a:r>
              <a:rPr lang="en-US" dirty="0"/>
              <a:t>Micah Linehan – Principal Education Solution Architect, PPM LMS Integrations</a:t>
            </a:r>
          </a:p>
        </p:txBody>
      </p:sp>
    </p:spTree>
    <p:extLst>
      <p:ext uri="{BB962C8B-B14F-4D97-AF65-F5344CB8AC3E}">
        <p14:creationId xmlns:p14="http://schemas.microsoft.com/office/powerpoint/2010/main" val="20614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10071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F6E7E-BE82-244B-A5ED-D5854BBD7628}"/>
              </a:ext>
            </a:extLst>
          </p:cNvPr>
          <p:cNvSpPr>
            <a:spLocks noGrp="1"/>
          </p:cNvSpPr>
          <p:nvPr>
            <p:ph type="title"/>
          </p:nvPr>
        </p:nvSpPr>
        <p:spPr>
          <a:xfrm>
            <a:off x="181482" y="189321"/>
            <a:ext cx="10511126" cy="516617"/>
          </a:xfrm>
        </p:spPr>
        <p:txBody>
          <a:bodyPr>
            <a:noAutofit/>
          </a:bodyPr>
          <a:lstStyle/>
          <a:p>
            <a:r>
              <a:rPr lang="en-US" sz="3135">
                <a:cs typeface="Calibri Light"/>
              </a:rPr>
              <a:t>Empowering a connected, experience platform.</a:t>
            </a:r>
            <a:endParaRPr lang="en-US" sz="3135"/>
          </a:p>
        </p:txBody>
      </p:sp>
      <p:cxnSp>
        <p:nvCxnSpPr>
          <p:cNvPr id="18" name="Straight Connector 17">
            <a:extLst>
              <a:ext uri="{FF2B5EF4-FFF2-40B4-BE49-F238E27FC236}">
                <a16:creationId xmlns:a16="http://schemas.microsoft.com/office/drawing/2014/main" id="{0E407884-910D-41BA-90F3-03EBA309D762}"/>
              </a:ext>
            </a:extLst>
          </p:cNvPr>
          <p:cNvCxnSpPr>
            <a:cxnSpLocks/>
            <a:stCxn id="48" idx="5"/>
            <a:endCxn id="39" idx="1"/>
          </p:cNvCxnSpPr>
          <p:nvPr/>
        </p:nvCxnSpPr>
        <p:spPr>
          <a:xfrm>
            <a:off x="4663198" y="1889928"/>
            <a:ext cx="2872946" cy="3714056"/>
          </a:xfrm>
          <a:prstGeom prst="line">
            <a:avLst/>
          </a:prstGeom>
          <a:ln w="6350">
            <a:solidFill>
              <a:srgbClr val="5558AF"/>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21E572-0829-49D6-8558-350A3BB049EE}"/>
              </a:ext>
            </a:extLst>
          </p:cNvPr>
          <p:cNvCxnSpPr>
            <a:cxnSpLocks/>
            <a:stCxn id="43" idx="2"/>
            <a:endCxn id="31" idx="6"/>
          </p:cNvCxnSpPr>
          <p:nvPr/>
        </p:nvCxnSpPr>
        <p:spPr>
          <a:xfrm flipH="1">
            <a:off x="3837170" y="3728193"/>
            <a:ext cx="4531376" cy="0"/>
          </a:xfrm>
          <a:prstGeom prst="line">
            <a:avLst/>
          </a:prstGeom>
          <a:ln w="6350">
            <a:solidFill>
              <a:srgbClr val="5558AF"/>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67FC809-3875-4FCD-8E95-659763236C51}"/>
              </a:ext>
            </a:extLst>
          </p:cNvPr>
          <p:cNvCxnSpPr>
            <a:cxnSpLocks/>
            <a:stCxn id="24" idx="7"/>
            <a:endCxn id="54" idx="3"/>
          </p:cNvCxnSpPr>
          <p:nvPr/>
        </p:nvCxnSpPr>
        <p:spPr>
          <a:xfrm flipV="1">
            <a:off x="4655858" y="1889928"/>
            <a:ext cx="2880286" cy="3714056"/>
          </a:xfrm>
          <a:prstGeom prst="line">
            <a:avLst/>
          </a:prstGeom>
          <a:ln w="6350">
            <a:solidFill>
              <a:srgbClr val="5558AF"/>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1030" name="Group 1029">
            <a:extLst>
              <a:ext uri="{FF2B5EF4-FFF2-40B4-BE49-F238E27FC236}">
                <a16:creationId xmlns:a16="http://schemas.microsoft.com/office/drawing/2014/main" id="{4B5EE7DF-7110-49F1-8F09-09ECC9C1CA4F}"/>
              </a:ext>
            </a:extLst>
          </p:cNvPr>
          <p:cNvGrpSpPr/>
          <p:nvPr/>
        </p:nvGrpSpPr>
        <p:grpSpPr>
          <a:xfrm>
            <a:off x="2575551" y="5470035"/>
            <a:ext cx="2214259" cy="914668"/>
            <a:chOff x="3399189" y="5744032"/>
            <a:chExt cx="2214572" cy="914798"/>
          </a:xfrm>
        </p:grpSpPr>
        <p:grpSp>
          <p:nvGrpSpPr>
            <p:cNvPr id="22" name="Group 21">
              <a:extLst>
                <a:ext uri="{FF2B5EF4-FFF2-40B4-BE49-F238E27FC236}">
                  <a16:creationId xmlns:a16="http://schemas.microsoft.com/office/drawing/2014/main" id="{E42F1F99-24B4-4E0A-8207-AB78FA75FFD9}"/>
                </a:ext>
              </a:extLst>
            </p:cNvPr>
            <p:cNvGrpSpPr/>
            <p:nvPr/>
          </p:nvGrpSpPr>
          <p:grpSpPr>
            <a:xfrm>
              <a:off x="4698961" y="5744032"/>
              <a:ext cx="914800" cy="914798"/>
              <a:chOff x="3028732" y="5154198"/>
              <a:chExt cx="914930" cy="914928"/>
            </a:xfrm>
          </p:grpSpPr>
          <p:sp>
            <p:nvSpPr>
              <p:cNvPr id="24" name="Oval 23">
                <a:extLst>
                  <a:ext uri="{FF2B5EF4-FFF2-40B4-BE49-F238E27FC236}">
                    <a16:creationId xmlns:a16="http://schemas.microsoft.com/office/drawing/2014/main" id="{B08A96BE-CFF0-4A80-A90E-960442055208}"/>
                  </a:ext>
                </a:extLst>
              </p:cNvPr>
              <p:cNvSpPr/>
              <p:nvPr/>
            </p:nvSpPr>
            <p:spPr bwMode="auto">
              <a:xfrm>
                <a:off x="3028732" y="5154198"/>
                <a:ext cx="914930" cy="914928"/>
              </a:xfrm>
              <a:prstGeom prst="ellipse">
                <a:avLst/>
              </a:prstGeom>
              <a:solidFill>
                <a:schemeClr val="bg2"/>
              </a:solidFill>
              <a:ln w="12700">
                <a:solidFill>
                  <a:schemeClr val="bg1">
                    <a:lumMod val="9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endParaRPr>
              </a:p>
            </p:txBody>
          </p:sp>
          <p:pic>
            <p:nvPicPr>
              <p:cNvPr id="25" name="Graphic 24" descr="Microscope">
                <a:extLst>
                  <a:ext uri="{FF2B5EF4-FFF2-40B4-BE49-F238E27FC236}">
                    <a16:creationId xmlns:a16="http://schemas.microsoft.com/office/drawing/2014/main" id="{7C25507D-6506-4165-A660-B4E73FEB99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29369" y="5354834"/>
                <a:ext cx="513654" cy="513654"/>
              </a:xfrm>
              <a:prstGeom prst="rect">
                <a:avLst/>
              </a:prstGeom>
            </p:spPr>
          </p:pic>
        </p:grpSp>
        <p:sp>
          <p:nvSpPr>
            <p:cNvPr id="23" name="Title 1">
              <a:extLst>
                <a:ext uri="{FF2B5EF4-FFF2-40B4-BE49-F238E27FC236}">
                  <a16:creationId xmlns:a16="http://schemas.microsoft.com/office/drawing/2014/main" id="{13E97F6A-F2E8-446C-8D70-CF5E3C6DA2E3}"/>
                </a:ext>
              </a:extLst>
            </p:cNvPr>
            <p:cNvSpPr txBox="1">
              <a:spLocks/>
            </p:cNvSpPr>
            <p:nvPr/>
          </p:nvSpPr>
          <p:spPr>
            <a:xfrm>
              <a:off x="3399189" y="5985947"/>
              <a:ext cx="1126967" cy="430963"/>
            </a:xfrm>
            <a:prstGeom prst="rect">
              <a:avLst/>
            </a:prstGeom>
          </p:spPr>
          <p:txBody>
            <a:bodyPr vert="horz" wrap="square" lIns="146263" tIns="91414" rIns="146263" bIns="91414" rtlCol="0" anchor="t">
              <a:noAutofit/>
            </a:bodyPr>
            <a:lstStyle>
              <a:lvl1pPr algn="l" defTabSz="896365" rtl="0" eaLnBrk="1" latinLnBrk="0" hangingPunct="1">
                <a:lnSpc>
                  <a:spcPct val="90000"/>
                </a:lnSpc>
                <a:spcBef>
                  <a:spcPct val="0"/>
                </a:spcBef>
                <a:buNone/>
                <a:defRPr lang="en-US" sz="4705" b="0" kern="1200" cap="none" spc="-144"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878707" rtl="0" eaLnBrk="1" fontAlgn="auto" latinLnBrk="0" hangingPunct="1">
                <a:lnSpc>
                  <a:spcPct val="90000"/>
                </a:lnSpc>
                <a:spcBef>
                  <a:spcPct val="0"/>
                </a:spcBef>
                <a:spcAft>
                  <a:spcPts val="0"/>
                </a:spcAft>
                <a:buClrTx/>
                <a:buSzTx/>
                <a:buFontTx/>
                <a:buNone/>
                <a:tabLst/>
                <a:defRPr/>
              </a:pPr>
              <a:r>
                <a:rPr kumimoji="0" lang="en-US" sz="1567" b="0" i="0" u="none" strike="noStrike" kern="1200" cap="none" spc="0" normalizeH="0" baseline="0" noProof="0">
                  <a:ln w="3175">
                    <a:noFill/>
                  </a:ln>
                  <a:gradFill>
                    <a:gsLst>
                      <a:gs pos="1250">
                        <a:srgbClr val="2F2F2F"/>
                      </a:gs>
                      <a:gs pos="100000">
                        <a:srgbClr val="2F2F2F"/>
                      </a:gs>
                    </a:gsLst>
                    <a:lin ang="5400000" scaled="0"/>
                  </a:gradFill>
                  <a:effectLst/>
                  <a:uLnTx/>
                  <a:uFillTx/>
                  <a:latin typeface="Segoe UI"/>
                  <a:ea typeface="+mn-ea"/>
                  <a:cs typeface="Segoe UI Semilight" panose="020B0402040204020203" pitchFamily="34" charset="0"/>
                </a:rPr>
                <a:t>Research</a:t>
              </a:r>
            </a:p>
          </p:txBody>
        </p:sp>
      </p:grpSp>
      <p:grpSp>
        <p:nvGrpSpPr>
          <p:cNvPr id="1028" name="Group 1027">
            <a:extLst>
              <a:ext uri="{FF2B5EF4-FFF2-40B4-BE49-F238E27FC236}">
                <a16:creationId xmlns:a16="http://schemas.microsoft.com/office/drawing/2014/main" id="{36061A5D-0F67-46D0-8797-E7D822116681}"/>
              </a:ext>
            </a:extLst>
          </p:cNvPr>
          <p:cNvGrpSpPr/>
          <p:nvPr/>
        </p:nvGrpSpPr>
        <p:grpSpPr>
          <a:xfrm>
            <a:off x="1150637" y="3270859"/>
            <a:ext cx="2686534" cy="914668"/>
            <a:chOff x="1164997" y="4138450"/>
            <a:chExt cx="2686915" cy="914798"/>
          </a:xfrm>
        </p:grpSpPr>
        <p:grpSp>
          <p:nvGrpSpPr>
            <p:cNvPr id="27" name="Group 26">
              <a:extLst>
                <a:ext uri="{FF2B5EF4-FFF2-40B4-BE49-F238E27FC236}">
                  <a16:creationId xmlns:a16="http://schemas.microsoft.com/office/drawing/2014/main" id="{6997F0BE-678A-4A54-AC27-28E4C237EBA4}"/>
                </a:ext>
              </a:extLst>
            </p:cNvPr>
            <p:cNvGrpSpPr/>
            <p:nvPr/>
          </p:nvGrpSpPr>
          <p:grpSpPr>
            <a:xfrm>
              <a:off x="2937112" y="4138450"/>
              <a:ext cx="914800" cy="914798"/>
              <a:chOff x="2937112" y="4138450"/>
              <a:chExt cx="914800" cy="914798"/>
            </a:xfrm>
          </p:grpSpPr>
          <p:sp>
            <p:nvSpPr>
              <p:cNvPr id="31" name="Oval 30">
                <a:extLst>
                  <a:ext uri="{FF2B5EF4-FFF2-40B4-BE49-F238E27FC236}">
                    <a16:creationId xmlns:a16="http://schemas.microsoft.com/office/drawing/2014/main" id="{F7201AE4-61FB-46F1-B885-2D41FF53B46B}"/>
                  </a:ext>
                </a:extLst>
              </p:cNvPr>
              <p:cNvSpPr/>
              <p:nvPr/>
            </p:nvSpPr>
            <p:spPr bwMode="auto">
              <a:xfrm>
                <a:off x="2937112" y="4138450"/>
                <a:ext cx="914800" cy="914798"/>
              </a:xfrm>
              <a:prstGeom prst="ellipse">
                <a:avLst/>
              </a:prstGeom>
              <a:solidFill>
                <a:schemeClr val="bg2"/>
              </a:solidFill>
              <a:ln w="12700">
                <a:solidFill>
                  <a:schemeClr val="bg1">
                    <a:lumMod val="9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endParaRPr>
              </a:p>
            </p:txBody>
          </p:sp>
          <p:pic>
            <p:nvPicPr>
              <p:cNvPr id="32" name="Graphic 31" descr="Boardroom">
                <a:extLst>
                  <a:ext uri="{FF2B5EF4-FFF2-40B4-BE49-F238E27FC236}">
                    <a16:creationId xmlns:a16="http://schemas.microsoft.com/office/drawing/2014/main" id="{3A9D0D7F-3CDD-4970-897C-238E165268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62044" y="4263383"/>
                <a:ext cx="664932" cy="664932"/>
              </a:xfrm>
              <a:prstGeom prst="rect">
                <a:avLst/>
              </a:prstGeom>
            </p:spPr>
          </p:pic>
        </p:grpSp>
        <p:sp>
          <p:nvSpPr>
            <p:cNvPr id="30" name="Title 1">
              <a:extLst>
                <a:ext uri="{FF2B5EF4-FFF2-40B4-BE49-F238E27FC236}">
                  <a16:creationId xmlns:a16="http://schemas.microsoft.com/office/drawing/2014/main" id="{53FE684D-A0DF-4CA0-91EE-41CD5E078130}"/>
                </a:ext>
              </a:extLst>
            </p:cNvPr>
            <p:cNvSpPr txBox="1">
              <a:spLocks/>
            </p:cNvSpPr>
            <p:nvPr/>
          </p:nvSpPr>
          <p:spPr>
            <a:xfrm>
              <a:off x="1164997" y="4317431"/>
              <a:ext cx="1804658" cy="516691"/>
            </a:xfrm>
            <a:prstGeom prst="rect">
              <a:avLst/>
            </a:prstGeom>
          </p:spPr>
          <p:txBody>
            <a:bodyPr vert="horz" wrap="square" lIns="146263" tIns="91414" rIns="146263" bIns="91414" rtlCol="0" anchor="t">
              <a:noAutofit/>
            </a:bodyPr>
            <a:lstStyle>
              <a:lvl1pPr algn="l" defTabSz="896365" rtl="0" eaLnBrk="1" latinLnBrk="0" hangingPunct="1">
                <a:lnSpc>
                  <a:spcPct val="90000"/>
                </a:lnSpc>
                <a:spcBef>
                  <a:spcPct val="0"/>
                </a:spcBef>
                <a:buNone/>
                <a:defRPr lang="en-US" sz="4705" b="0" kern="1200" cap="none" spc="-144"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878707" rtl="0" eaLnBrk="1" fontAlgn="auto" latinLnBrk="0" hangingPunct="1">
                <a:lnSpc>
                  <a:spcPct val="90000"/>
                </a:lnSpc>
                <a:spcBef>
                  <a:spcPct val="0"/>
                </a:spcBef>
                <a:spcAft>
                  <a:spcPts val="0"/>
                </a:spcAft>
                <a:buClrTx/>
                <a:buSzTx/>
                <a:buFontTx/>
                <a:buNone/>
                <a:tabLst/>
                <a:defRPr/>
              </a:pPr>
              <a:r>
                <a:rPr kumimoji="0" lang="en-US" sz="1567" b="0" i="0" u="none" strike="noStrike" kern="1200" cap="none" spc="0" normalizeH="0" baseline="0" noProof="0">
                  <a:ln w="3175">
                    <a:noFill/>
                  </a:ln>
                  <a:gradFill>
                    <a:gsLst>
                      <a:gs pos="1250">
                        <a:srgbClr val="2F2F2F"/>
                      </a:gs>
                      <a:gs pos="100000">
                        <a:srgbClr val="2F2F2F"/>
                      </a:gs>
                    </a:gsLst>
                    <a:lin ang="5400000" scaled="0"/>
                  </a:gradFill>
                  <a:effectLst/>
                  <a:uLnTx/>
                  <a:uFillTx/>
                  <a:latin typeface="Segoe UI"/>
                  <a:ea typeface="+mn-ea"/>
                  <a:cs typeface="Segoe UI Semilight" panose="020B0402040204020203" pitchFamily="34" charset="0"/>
                </a:rPr>
                <a:t>Faculty and staff coordination</a:t>
              </a:r>
            </a:p>
          </p:txBody>
        </p:sp>
      </p:grpSp>
      <p:grpSp>
        <p:nvGrpSpPr>
          <p:cNvPr id="1025" name="Group 1024">
            <a:extLst>
              <a:ext uri="{FF2B5EF4-FFF2-40B4-BE49-F238E27FC236}">
                <a16:creationId xmlns:a16="http://schemas.microsoft.com/office/drawing/2014/main" id="{AE0DB755-5DFC-4582-8E05-EF51CE6EC075}"/>
              </a:ext>
            </a:extLst>
          </p:cNvPr>
          <p:cNvGrpSpPr/>
          <p:nvPr/>
        </p:nvGrpSpPr>
        <p:grpSpPr>
          <a:xfrm>
            <a:off x="7402195" y="5470035"/>
            <a:ext cx="3167591" cy="914668"/>
            <a:chOff x="7658803" y="5130362"/>
            <a:chExt cx="3168040" cy="914798"/>
          </a:xfrm>
        </p:grpSpPr>
        <p:sp>
          <p:nvSpPr>
            <p:cNvPr id="36" name="Title 1">
              <a:extLst>
                <a:ext uri="{FF2B5EF4-FFF2-40B4-BE49-F238E27FC236}">
                  <a16:creationId xmlns:a16="http://schemas.microsoft.com/office/drawing/2014/main" id="{328FAA08-3356-4CDF-B767-EDE76A27D92E}"/>
                </a:ext>
              </a:extLst>
            </p:cNvPr>
            <p:cNvSpPr txBox="1">
              <a:spLocks/>
            </p:cNvSpPr>
            <p:nvPr/>
          </p:nvSpPr>
          <p:spPr>
            <a:xfrm>
              <a:off x="8675127" y="5349509"/>
              <a:ext cx="2151716" cy="516690"/>
            </a:xfrm>
            <a:prstGeom prst="rect">
              <a:avLst/>
            </a:prstGeom>
          </p:spPr>
          <p:txBody>
            <a:bodyPr vert="horz" wrap="square" lIns="146263" tIns="91414" rIns="146263" bIns="91414" rtlCol="0" anchor="t">
              <a:noAutofit/>
            </a:bodyPr>
            <a:lstStyle>
              <a:lvl1pPr algn="l" defTabSz="896365" rtl="0" eaLnBrk="1" latinLnBrk="0" hangingPunct="1">
                <a:lnSpc>
                  <a:spcPct val="90000"/>
                </a:lnSpc>
                <a:spcBef>
                  <a:spcPct val="0"/>
                </a:spcBef>
                <a:buNone/>
                <a:defRPr lang="en-US" sz="4705" b="0" kern="1200" cap="none" spc="-144"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878707" rtl="0" eaLnBrk="1" fontAlgn="auto" latinLnBrk="0" hangingPunct="1">
                <a:lnSpc>
                  <a:spcPct val="90000"/>
                </a:lnSpc>
                <a:spcBef>
                  <a:spcPct val="0"/>
                </a:spcBef>
                <a:spcAft>
                  <a:spcPts val="0"/>
                </a:spcAft>
                <a:buClrTx/>
                <a:buSzTx/>
                <a:buFontTx/>
                <a:buNone/>
                <a:tabLst/>
                <a:defRPr/>
              </a:pPr>
              <a:r>
                <a:rPr kumimoji="0" lang="en-US" sz="1567" b="0" i="0" u="none" strike="noStrike" kern="1200" cap="none" spc="0" normalizeH="0" baseline="0" noProof="0">
                  <a:ln w="3175">
                    <a:noFill/>
                  </a:ln>
                  <a:gradFill>
                    <a:gsLst>
                      <a:gs pos="1250">
                        <a:srgbClr val="2F2F2F"/>
                      </a:gs>
                      <a:gs pos="100000">
                        <a:srgbClr val="2F2F2F"/>
                      </a:gs>
                    </a:gsLst>
                    <a:lin ang="5400000" scaled="0"/>
                  </a:gradFill>
                  <a:effectLst/>
                  <a:uLnTx/>
                  <a:uFillTx/>
                  <a:latin typeface="Segoe UI"/>
                  <a:ea typeface="+mn-ea"/>
                  <a:cs typeface="Segoe UI Semilight" panose="020B0402040204020203" pitchFamily="34" charset="0"/>
                </a:rPr>
                <a:t>Student community building</a:t>
              </a:r>
            </a:p>
          </p:txBody>
        </p:sp>
        <p:grpSp>
          <p:nvGrpSpPr>
            <p:cNvPr id="38" name="Group 37">
              <a:extLst>
                <a:ext uri="{FF2B5EF4-FFF2-40B4-BE49-F238E27FC236}">
                  <a16:creationId xmlns:a16="http://schemas.microsoft.com/office/drawing/2014/main" id="{BD83B008-AEE6-402E-9A81-B0C9C8C73027}"/>
                </a:ext>
              </a:extLst>
            </p:cNvPr>
            <p:cNvGrpSpPr/>
            <p:nvPr/>
          </p:nvGrpSpPr>
          <p:grpSpPr>
            <a:xfrm>
              <a:off x="7658803" y="5130362"/>
              <a:ext cx="914800" cy="914798"/>
              <a:chOff x="1008973" y="4368769"/>
              <a:chExt cx="914930" cy="914928"/>
            </a:xfrm>
          </p:grpSpPr>
          <p:sp>
            <p:nvSpPr>
              <p:cNvPr id="39" name="Oval 38">
                <a:extLst>
                  <a:ext uri="{FF2B5EF4-FFF2-40B4-BE49-F238E27FC236}">
                    <a16:creationId xmlns:a16="http://schemas.microsoft.com/office/drawing/2014/main" id="{3E0177A8-48D3-4A23-91CB-7254B005688C}"/>
                  </a:ext>
                </a:extLst>
              </p:cNvPr>
              <p:cNvSpPr/>
              <p:nvPr/>
            </p:nvSpPr>
            <p:spPr bwMode="auto">
              <a:xfrm>
                <a:off x="1008973" y="4368769"/>
                <a:ext cx="914930" cy="914928"/>
              </a:xfrm>
              <a:prstGeom prst="ellipse">
                <a:avLst/>
              </a:prstGeom>
              <a:solidFill>
                <a:schemeClr val="bg2"/>
              </a:solidFill>
              <a:ln w="12700">
                <a:solidFill>
                  <a:schemeClr val="bg1">
                    <a:lumMod val="9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endParaRPr>
              </a:p>
            </p:txBody>
          </p:sp>
          <p:pic>
            <p:nvPicPr>
              <p:cNvPr id="40" name="Graphic 39" descr="Group">
                <a:extLst>
                  <a:ext uri="{FF2B5EF4-FFF2-40B4-BE49-F238E27FC236}">
                    <a16:creationId xmlns:a16="http://schemas.microsoft.com/office/drawing/2014/main" id="{075FBCC8-CC12-4E06-BEF7-33588B9739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0513" y="4470309"/>
                <a:ext cx="711848" cy="711846"/>
              </a:xfrm>
              <a:prstGeom prst="rect">
                <a:avLst/>
              </a:prstGeom>
            </p:spPr>
          </p:pic>
        </p:grpSp>
      </p:grpSp>
      <p:grpSp>
        <p:nvGrpSpPr>
          <p:cNvPr id="1027" name="Group 1026">
            <a:extLst>
              <a:ext uri="{FF2B5EF4-FFF2-40B4-BE49-F238E27FC236}">
                <a16:creationId xmlns:a16="http://schemas.microsoft.com/office/drawing/2014/main" id="{B5C9EB03-BBD4-49C4-9648-9B87EA255650}"/>
              </a:ext>
            </a:extLst>
          </p:cNvPr>
          <p:cNvGrpSpPr/>
          <p:nvPr/>
        </p:nvGrpSpPr>
        <p:grpSpPr>
          <a:xfrm>
            <a:off x="2401549" y="1109210"/>
            <a:ext cx="2388259" cy="914668"/>
            <a:chOff x="1870581" y="1439759"/>
            <a:chExt cx="2388598" cy="914798"/>
          </a:xfrm>
        </p:grpSpPr>
        <p:sp>
          <p:nvSpPr>
            <p:cNvPr id="42" name="Title 1">
              <a:extLst>
                <a:ext uri="{FF2B5EF4-FFF2-40B4-BE49-F238E27FC236}">
                  <a16:creationId xmlns:a16="http://schemas.microsoft.com/office/drawing/2014/main" id="{D69BE32C-F11F-48D4-91B7-727CD2396EE0}"/>
                </a:ext>
              </a:extLst>
            </p:cNvPr>
            <p:cNvSpPr txBox="1">
              <a:spLocks/>
            </p:cNvSpPr>
            <p:nvPr/>
          </p:nvSpPr>
          <p:spPr>
            <a:xfrm>
              <a:off x="1870581" y="1638813"/>
              <a:ext cx="1523926" cy="516690"/>
            </a:xfrm>
            <a:prstGeom prst="rect">
              <a:avLst/>
            </a:prstGeom>
          </p:spPr>
          <p:txBody>
            <a:bodyPr vert="horz" wrap="square" lIns="146263" tIns="91414" rIns="146263" bIns="91414" rtlCol="0" anchor="t">
              <a:noAutofit/>
            </a:bodyPr>
            <a:lstStyle>
              <a:lvl1pPr algn="l" defTabSz="896365" rtl="0" eaLnBrk="1" latinLnBrk="0" hangingPunct="1">
                <a:lnSpc>
                  <a:spcPct val="90000"/>
                </a:lnSpc>
                <a:spcBef>
                  <a:spcPct val="0"/>
                </a:spcBef>
                <a:buNone/>
                <a:defRPr lang="en-US" sz="4705" b="0" kern="1200" cap="none" spc="-144"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878707" rtl="0" eaLnBrk="1" fontAlgn="auto" latinLnBrk="0" hangingPunct="1">
                <a:lnSpc>
                  <a:spcPct val="90000"/>
                </a:lnSpc>
                <a:spcBef>
                  <a:spcPct val="0"/>
                </a:spcBef>
                <a:spcAft>
                  <a:spcPts val="0"/>
                </a:spcAft>
                <a:buClrTx/>
                <a:buSzTx/>
                <a:buFontTx/>
                <a:buNone/>
                <a:tabLst/>
                <a:defRPr/>
              </a:pPr>
              <a:r>
                <a:rPr kumimoji="0" lang="en-US" sz="1567" b="0" i="0" u="none" strike="noStrike" kern="1200" cap="none" spc="0" normalizeH="0" baseline="0" noProof="0">
                  <a:ln w="3175">
                    <a:noFill/>
                  </a:ln>
                  <a:gradFill>
                    <a:gsLst>
                      <a:gs pos="1250">
                        <a:srgbClr val="2F2F2F"/>
                      </a:gs>
                      <a:gs pos="100000">
                        <a:srgbClr val="2F2F2F"/>
                      </a:gs>
                    </a:gsLst>
                    <a:lin ang="5400000" scaled="0"/>
                  </a:gradFill>
                  <a:effectLst/>
                  <a:uLnTx/>
                  <a:uFillTx/>
                  <a:latin typeface="Segoe UI"/>
                  <a:ea typeface="+mn-ea"/>
                  <a:cs typeface="Segoe UI Semilight" panose="020B0402040204020203" pitchFamily="34" charset="0"/>
                </a:rPr>
                <a:t>Teaching and</a:t>
              </a:r>
            </a:p>
            <a:p>
              <a:pPr marL="0" marR="0" lvl="0" indent="0" algn="ctr" defTabSz="878707" rtl="0" eaLnBrk="1" fontAlgn="auto" latinLnBrk="0" hangingPunct="1">
                <a:lnSpc>
                  <a:spcPct val="90000"/>
                </a:lnSpc>
                <a:spcBef>
                  <a:spcPct val="0"/>
                </a:spcBef>
                <a:spcAft>
                  <a:spcPts val="0"/>
                </a:spcAft>
                <a:buClrTx/>
                <a:buSzTx/>
                <a:buFontTx/>
                <a:buNone/>
                <a:tabLst/>
                <a:defRPr/>
              </a:pPr>
              <a:r>
                <a:rPr kumimoji="0" lang="en-US" sz="1567" b="0" i="0" u="none" strike="noStrike" kern="1200" cap="none" spc="0" normalizeH="0" baseline="0" noProof="0">
                  <a:ln w="3175">
                    <a:noFill/>
                  </a:ln>
                  <a:gradFill>
                    <a:gsLst>
                      <a:gs pos="1250">
                        <a:srgbClr val="2F2F2F"/>
                      </a:gs>
                      <a:gs pos="100000">
                        <a:srgbClr val="2F2F2F"/>
                      </a:gs>
                    </a:gsLst>
                    <a:lin ang="5400000" scaled="0"/>
                  </a:gradFill>
                  <a:effectLst/>
                  <a:uLnTx/>
                  <a:uFillTx/>
                  <a:latin typeface="Segoe UI"/>
                  <a:ea typeface="+mn-ea"/>
                  <a:cs typeface="Segoe UI Semilight" panose="020B0402040204020203" pitchFamily="34" charset="0"/>
                </a:rPr>
                <a:t>Learning</a:t>
              </a:r>
            </a:p>
          </p:txBody>
        </p:sp>
        <p:grpSp>
          <p:nvGrpSpPr>
            <p:cNvPr id="46" name="Group 45">
              <a:extLst>
                <a:ext uri="{FF2B5EF4-FFF2-40B4-BE49-F238E27FC236}">
                  <a16:creationId xmlns:a16="http://schemas.microsoft.com/office/drawing/2014/main" id="{7B0AD315-BBD0-4C35-BDB4-FD959C27848A}"/>
                </a:ext>
              </a:extLst>
            </p:cNvPr>
            <p:cNvGrpSpPr/>
            <p:nvPr/>
          </p:nvGrpSpPr>
          <p:grpSpPr>
            <a:xfrm>
              <a:off x="3394510" y="1439759"/>
              <a:ext cx="864669" cy="914798"/>
              <a:chOff x="3394510" y="1439759"/>
              <a:chExt cx="864669" cy="914798"/>
            </a:xfrm>
          </p:grpSpPr>
          <p:sp>
            <p:nvSpPr>
              <p:cNvPr id="48" name="Oval 47">
                <a:extLst>
                  <a:ext uri="{FF2B5EF4-FFF2-40B4-BE49-F238E27FC236}">
                    <a16:creationId xmlns:a16="http://schemas.microsoft.com/office/drawing/2014/main" id="{74001169-D5F3-4411-91BB-25031B96B007}"/>
                  </a:ext>
                </a:extLst>
              </p:cNvPr>
              <p:cNvSpPr/>
              <p:nvPr/>
            </p:nvSpPr>
            <p:spPr bwMode="auto">
              <a:xfrm>
                <a:off x="3394510" y="1439759"/>
                <a:ext cx="864669" cy="914798"/>
              </a:xfrm>
              <a:prstGeom prst="ellipse">
                <a:avLst/>
              </a:prstGeom>
              <a:solidFill>
                <a:schemeClr val="bg2"/>
              </a:solidFill>
              <a:ln w="12700">
                <a:solidFill>
                  <a:schemeClr val="bg1">
                    <a:lumMod val="9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endParaRPr>
              </a:p>
            </p:txBody>
          </p:sp>
          <p:pic>
            <p:nvPicPr>
              <p:cNvPr id="50" name="Graphic 49" descr="Classroom">
                <a:extLst>
                  <a:ext uri="{FF2B5EF4-FFF2-40B4-BE49-F238E27FC236}">
                    <a16:creationId xmlns:a16="http://schemas.microsoft.com/office/drawing/2014/main" id="{CAFBD17D-4EF9-4CFD-941F-17927071246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77100" y="1622821"/>
                <a:ext cx="519499" cy="549618"/>
              </a:xfrm>
              <a:prstGeom prst="rect">
                <a:avLst/>
              </a:prstGeom>
            </p:spPr>
          </p:pic>
        </p:grpSp>
      </p:grpSp>
      <p:grpSp>
        <p:nvGrpSpPr>
          <p:cNvPr id="1024" name="Group 1023">
            <a:extLst>
              <a:ext uri="{FF2B5EF4-FFF2-40B4-BE49-F238E27FC236}">
                <a16:creationId xmlns:a16="http://schemas.microsoft.com/office/drawing/2014/main" id="{146D405D-1118-44E6-B696-6AE274F63B5B}"/>
              </a:ext>
            </a:extLst>
          </p:cNvPr>
          <p:cNvGrpSpPr/>
          <p:nvPr/>
        </p:nvGrpSpPr>
        <p:grpSpPr>
          <a:xfrm>
            <a:off x="7402194" y="1109210"/>
            <a:ext cx="2438379" cy="914668"/>
            <a:chOff x="6543918" y="703681"/>
            <a:chExt cx="2438725" cy="914798"/>
          </a:xfrm>
        </p:grpSpPr>
        <p:sp>
          <p:nvSpPr>
            <p:cNvPr id="52" name="Title 1">
              <a:extLst>
                <a:ext uri="{FF2B5EF4-FFF2-40B4-BE49-F238E27FC236}">
                  <a16:creationId xmlns:a16="http://schemas.microsoft.com/office/drawing/2014/main" id="{84F7B1C4-CE6D-487A-9CD4-5B55053F26FA}"/>
                </a:ext>
              </a:extLst>
            </p:cNvPr>
            <p:cNvSpPr txBox="1">
              <a:spLocks/>
            </p:cNvSpPr>
            <p:nvPr/>
          </p:nvSpPr>
          <p:spPr>
            <a:xfrm>
              <a:off x="7458718" y="858504"/>
              <a:ext cx="1523925" cy="516690"/>
            </a:xfrm>
            <a:prstGeom prst="rect">
              <a:avLst/>
            </a:prstGeom>
          </p:spPr>
          <p:txBody>
            <a:bodyPr vert="horz" wrap="square" lIns="146263" tIns="91414" rIns="146263" bIns="91414" rtlCol="0" anchor="t">
              <a:noAutofit/>
            </a:bodyPr>
            <a:lstStyle>
              <a:lvl1pPr algn="l" defTabSz="896365" rtl="0" eaLnBrk="1" latinLnBrk="0" hangingPunct="1">
                <a:lnSpc>
                  <a:spcPct val="90000"/>
                </a:lnSpc>
                <a:spcBef>
                  <a:spcPct val="0"/>
                </a:spcBef>
                <a:buNone/>
                <a:defRPr lang="en-US" sz="4705" b="0" kern="1200" cap="none" spc="-144"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878707" rtl="0" eaLnBrk="1" fontAlgn="auto" latinLnBrk="0" hangingPunct="1">
                <a:lnSpc>
                  <a:spcPct val="90000"/>
                </a:lnSpc>
                <a:spcBef>
                  <a:spcPct val="0"/>
                </a:spcBef>
                <a:spcAft>
                  <a:spcPts val="0"/>
                </a:spcAft>
                <a:buClrTx/>
                <a:buSzTx/>
                <a:buFontTx/>
                <a:buNone/>
                <a:tabLst/>
                <a:defRPr/>
              </a:pPr>
              <a:r>
                <a:rPr kumimoji="0" lang="en-US" sz="1567" b="0" i="0" u="none" strike="noStrike" kern="1200" cap="none" spc="0" normalizeH="0" baseline="0" noProof="0">
                  <a:ln w="3175">
                    <a:noFill/>
                  </a:ln>
                  <a:gradFill>
                    <a:gsLst>
                      <a:gs pos="1250">
                        <a:srgbClr val="2F2F2F"/>
                      </a:gs>
                      <a:gs pos="100000">
                        <a:srgbClr val="2F2F2F"/>
                      </a:gs>
                    </a:gsLst>
                    <a:lin ang="5400000" scaled="0"/>
                  </a:gradFill>
                  <a:effectLst/>
                  <a:uLnTx/>
                  <a:uFillTx/>
                  <a:latin typeface="Segoe UI"/>
                  <a:ea typeface="+mn-ea"/>
                  <a:cs typeface="Segoe UI Semilight" panose="020B0402040204020203" pitchFamily="34" charset="0"/>
                </a:rPr>
                <a:t>Professional development</a:t>
              </a:r>
            </a:p>
          </p:txBody>
        </p:sp>
        <p:grpSp>
          <p:nvGrpSpPr>
            <p:cNvPr id="53" name="Group 52">
              <a:extLst>
                <a:ext uri="{FF2B5EF4-FFF2-40B4-BE49-F238E27FC236}">
                  <a16:creationId xmlns:a16="http://schemas.microsoft.com/office/drawing/2014/main" id="{ABCE5108-75A4-44A7-911A-81FCA0AB7B90}"/>
                </a:ext>
              </a:extLst>
            </p:cNvPr>
            <p:cNvGrpSpPr/>
            <p:nvPr/>
          </p:nvGrpSpPr>
          <p:grpSpPr>
            <a:xfrm>
              <a:off x="6543918" y="703681"/>
              <a:ext cx="914800" cy="914798"/>
              <a:chOff x="3018476" y="5394288"/>
              <a:chExt cx="914930" cy="914928"/>
            </a:xfrm>
          </p:grpSpPr>
          <p:sp>
            <p:nvSpPr>
              <p:cNvPr id="54" name="Oval 53">
                <a:extLst>
                  <a:ext uri="{FF2B5EF4-FFF2-40B4-BE49-F238E27FC236}">
                    <a16:creationId xmlns:a16="http://schemas.microsoft.com/office/drawing/2014/main" id="{F56A11FD-613A-41C9-8575-BBEAF5BB4B64}"/>
                  </a:ext>
                </a:extLst>
              </p:cNvPr>
              <p:cNvSpPr/>
              <p:nvPr/>
            </p:nvSpPr>
            <p:spPr bwMode="auto">
              <a:xfrm>
                <a:off x="3018476" y="5394288"/>
                <a:ext cx="914930" cy="914928"/>
              </a:xfrm>
              <a:prstGeom prst="ellipse">
                <a:avLst/>
              </a:prstGeom>
              <a:solidFill>
                <a:schemeClr val="bg2"/>
              </a:solidFill>
              <a:ln w="12700">
                <a:solidFill>
                  <a:schemeClr val="bg1">
                    <a:lumMod val="9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endParaRPr>
              </a:p>
            </p:txBody>
          </p:sp>
          <p:pic>
            <p:nvPicPr>
              <p:cNvPr id="55" name="Graphic 54" descr="Business Growth">
                <a:extLst>
                  <a:ext uri="{FF2B5EF4-FFF2-40B4-BE49-F238E27FC236}">
                    <a16:creationId xmlns:a16="http://schemas.microsoft.com/office/drawing/2014/main" id="{1CEAB54B-4604-4CDF-BB44-97AD14FA036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95747" y="5529093"/>
                <a:ext cx="675790" cy="675790"/>
              </a:xfrm>
              <a:prstGeom prst="rect">
                <a:avLst/>
              </a:prstGeom>
            </p:spPr>
          </p:pic>
        </p:grpSp>
      </p:grpSp>
      <p:grpSp>
        <p:nvGrpSpPr>
          <p:cNvPr id="11" name="Group 10">
            <a:extLst>
              <a:ext uri="{FF2B5EF4-FFF2-40B4-BE49-F238E27FC236}">
                <a16:creationId xmlns:a16="http://schemas.microsoft.com/office/drawing/2014/main" id="{BC282722-15A5-41D5-9E10-AC16DB8744B6}"/>
              </a:ext>
            </a:extLst>
          </p:cNvPr>
          <p:cNvGrpSpPr/>
          <p:nvPr/>
        </p:nvGrpSpPr>
        <p:grpSpPr>
          <a:xfrm>
            <a:off x="4665926" y="2252544"/>
            <a:ext cx="2951297" cy="2951297"/>
            <a:chOff x="4871357" y="2099265"/>
            <a:chExt cx="3010904" cy="3010904"/>
          </a:xfrm>
        </p:grpSpPr>
        <p:sp>
          <p:nvSpPr>
            <p:cNvPr id="20" name="Oval 19">
              <a:extLst>
                <a:ext uri="{FF2B5EF4-FFF2-40B4-BE49-F238E27FC236}">
                  <a16:creationId xmlns:a16="http://schemas.microsoft.com/office/drawing/2014/main" id="{B5C34DF3-D9D5-45C3-AEE6-85A9E369D83D}"/>
                </a:ext>
              </a:extLst>
            </p:cNvPr>
            <p:cNvSpPr/>
            <p:nvPr/>
          </p:nvSpPr>
          <p:spPr bwMode="auto">
            <a:xfrm>
              <a:off x="4871357" y="2099265"/>
              <a:ext cx="3010904" cy="3010904"/>
            </a:xfrm>
            <a:prstGeom prst="ellipse">
              <a:avLst/>
            </a:prstGeom>
            <a:solidFill>
              <a:srgbClr val="FFFFFF"/>
            </a:solidFill>
            <a:ln w="6350">
              <a:solidFill>
                <a:srgbClr val="4B53BC"/>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26" name="Picture 2" descr="See the source image">
              <a:extLst>
                <a:ext uri="{FF2B5EF4-FFF2-40B4-BE49-F238E27FC236}">
                  <a16:creationId xmlns:a16="http://schemas.microsoft.com/office/drawing/2014/main" id="{CB564A73-4397-4515-BAF5-643A8E3EF4C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41486" y="2669394"/>
              <a:ext cx="1870647" cy="18706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2" name="Group 61">
            <a:extLst>
              <a:ext uri="{FF2B5EF4-FFF2-40B4-BE49-F238E27FC236}">
                <a16:creationId xmlns:a16="http://schemas.microsoft.com/office/drawing/2014/main" id="{D1504ADC-16D1-492B-A9A9-32D5A58449E2}"/>
              </a:ext>
            </a:extLst>
          </p:cNvPr>
          <p:cNvGrpSpPr/>
          <p:nvPr/>
        </p:nvGrpSpPr>
        <p:grpSpPr>
          <a:xfrm>
            <a:off x="8368546" y="3270859"/>
            <a:ext cx="2515658" cy="914668"/>
            <a:chOff x="8368868" y="2897408"/>
            <a:chExt cx="2516015" cy="914798"/>
          </a:xfrm>
        </p:grpSpPr>
        <p:sp>
          <p:nvSpPr>
            <p:cNvPr id="37" name="Title 1">
              <a:extLst>
                <a:ext uri="{FF2B5EF4-FFF2-40B4-BE49-F238E27FC236}">
                  <a16:creationId xmlns:a16="http://schemas.microsoft.com/office/drawing/2014/main" id="{7119FE79-C76C-452A-8929-BD016A512094}"/>
                </a:ext>
              </a:extLst>
            </p:cNvPr>
            <p:cNvSpPr txBox="1">
              <a:spLocks/>
            </p:cNvSpPr>
            <p:nvPr/>
          </p:nvSpPr>
          <p:spPr>
            <a:xfrm>
              <a:off x="9241014" y="3116555"/>
              <a:ext cx="1643869" cy="516690"/>
            </a:xfrm>
            <a:prstGeom prst="rect">
              <a:avLst/>
            </a:prstGeom>
          </p:spPr>
          <p:txBody>
            <a:bodyPr vert="horz" wrap="square" lIns="146263" tIns="91414" rIns="146263" bIns="91414" rtlCol="0" anchor="t">
              <a:noAutofit/>
            </a:bodyPr>
            <a:lstStyle>
              <a:lvl1pPr algn="l" defTabSz="896365" rtl="0" eaLnBrk="1" latinLnBrk="0" hangingPunct="1">
                <a:lnSpc>
                  <a:spcPct val="90000"/>
                </a:lnSpc>
                <a:spcBef>
                  <a:spcPct val="0"/>
                </a:spcBef>
                <a:buNone/>
                <a:defRPr lang="en-US" sz="4705" b="0" kern="1200" cap="none" spc="-144"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878707" rtl="0" eaLnBrk="1" fontAlgn="auto" latinLnBrk="0" hangingPunct="1">
                <a:lnSpc>
                  <a:spcPct val="90000"/>
                </a:lnSpc>
                <a:spcBef>
                  <a:spcPct val="0"/>
                </a:spcBef>
                <a:spcAft>
                  <a:spcPts val="0"/>
                </a:spcAft>
                <a:buClrTx/>
                <a:buSzTx/>
                <a:buFontTx/>
                <a:buNone/>
                <a:tabLst/>
                <a:defRPr/>
              </a:pPr>
              <a:r>
                <a:rPr kumimoji="0" lang="en-US" sz="1567" b="0" i="0" u="none" strike="noStrike" kern="1200" cap="none" spc="0" normalizeH="0" baseline="0" noProof="0">
                  <a:ln w="3175">
                    <a:noFill/>
                  </a:ln>
                  <a:gradFill>
                    <a:gsLst>
                      <a:gs pos="1250">
                        <a:srgbClr val="2F2F2F"/>
                      </a:gs>
                      <a:gs pos="100000">
                        <a:srgbClr val="2F2F2F"/>
                      </a:gs>
                    </a:gsLst>
                    <a:lin ang="5400000" scaled="0"/>
                  </a:gradFill>
                  <a:effectLst/>
                  <a:uLnTx/>
                  <a:uFillTx/>
                  <a:latin typeface="Segoe UI"/>
                  <a:ea typeface="+mn-ea"/>
                  <a:cs typeface="Segoe UI Semilight" panose="020B0402040204020203" pitchFamily="34" charset="0"/>
                </a:rPr>
                <a:t>Health and Life Sciences</a:t>
              </a:r>
            </a:p>
          </p:txBody>
        </p:sp>
        <p:grpSp>
          <p:nvGrpSpPr>
            <p:cNvPr id="61" name="Group 60">
              <a:extLst>
                <a:ext uri="{FF2B5EF4-FFF2-40B4-BE49-F238E27FC236}">
                  <a16:creationId xmlns:a16="http://schemas.microsoft.com/office/drawing/2014/main" id="{08A7062A-FE64-4974-AE69-96698E29438B}"/>
                </a:ext>
              </a:extLst>
            </p:cNvPr>
            <p:cNvGrpSpPr/>
            <p:nvPr/>
          </p:nvGrpSpPr>
          <p:grpSpPr>
            <a:xfrm>
              <a:off x="8368868" y="2897408"/>
              <a:ext cx="914800" cy="914798"/>
              <a:chOff x="8368868" y="2897408"/>
              <a:chExt cx="914800" cy="914798"/>
            </a:xfrm>
          </p:grpSpPr>
          <p:sp>
            <p:nvSpPr>
              <p:cNvPr id="43" name="Oval 42">
                <a:extLst>
                  <a:ext uri="{FF2B5EF4-FFF2-40B4-BE49-F238E27FC236}">
                    <a16:creationId xmlns:a16="http://schemas.microsoft.com/office/drawing/2014/main" id="{B00CEA66-DB04-46B1-AFB0-C03CECC9AF27}"/>
                  </a:ext>
                </a:extLst>
              </p:cNvPr>
              <p:cNvSpPr/>
              <p:nvPr/>
            </p:nvSpPr>
            <p:spPr bwMode="auto">
              <a:xfrm>
                <a:off x="8368868" y="2897408"/>
                <a:ext cx="914800" cy="914798"/>
              </a:xfrm>
              <a:prstGeom prst="ellipse">
                <a:avLst/>
              </a:prstGeom>
              <a:solidFill>
                <a:schemeClr val="bg2"/>
              </a:solidFill>
              <a:ln w="12700">
                <a:solidFill>
                  <a:schemeClr val="bg1">
                    <a:lumMod val="90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panose="020B0402040204020203" pitchFamily="34" charset="0"/>
                  <a:ea typeface="+mn-ea"/>
                  <a:cs typeface="Segoe UI Semilight" panose="020B0402040204020203" pitchFamily="34" charset="0"/>
                </a:endParaRPr>
              </a:p>
            </p:txBody>
          </p:sp>
          <p:pic>
            <p:nvPicPr>
              <p:cNvPr id="56" name="Graphic 55" descr="Heart with pulse">
                <a:extLst>
                  <a:ext uri="{FF2B5EF4-FFF2-40B4-BE49-F238E27FC236}">
                    <a16:creationId xmlns:a16="http://schemas.microsoft.com/office/drawing/2014/main" id="{C603C516-1778-4865-A997-46C753692B6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480131" y="3021370"/>
                <a:ext cx="692274" cy="692274"/>
              </a:xfrm>
              <a:prstGeom prst="rect">
                <a:avLst/>
              </a:prstGeom>
            </p:spPr>
          </p:pic>
        </p:grpSp>
      </p:grpSp>
    </p:spTree>
    <p:extLst>
      <p:ext uri="{BB962C8B-B14F-4D97-AF65-F5344CB8AC3E}">
        <p14:creationId xmlns:p14="http://schemas.microsoft.com/office/powerpoint/2010/main" val="415189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par>
                                <p:cTn id="8" presetID="10" presetClass="entr" presetSubtype="0" fill="hold" nodeType="withEffect">
                                  <p:stCondLst>
                                    <p:cond delay="100"/>
                                  </p:stCondLst>
                                  <p:childTnLst>
                                    <p:set>
                                      <p:cBhvr>
                                        <p:cTn id="9" dur="1" fill="hold">
                                          <p:stCondLst>
                                            <p:cond delay="0"/>
                                          </p:stCondLst>
                                        </p:cTn>
                                        <p:tgtEl>
                                          <p:spTgt spid="1024"/>
                                        </p:tgtEl>
                                        <p:attrNameLst>
                                          <p:attrName>style.visibility</p:attrName>
                                        </p:attrNameLst>
                                      </p:cBhvr>
                                      <p:to>
                                        <p:strVal val="visible"/>
                                      </p:to>
                                    </p:set>
                                    <p:animEffect transition="in" filter="fade">
                                      <p:cBhvr>
                                        <p:cTn id="10" dur="500"/>
                                        <p:tgtEl>
                                          <p:spTgt spid="1024"/>
                                        </p:tgtEl>
                                      </p:cBhvr>
                                    </p:animEffect>
                                  </p:childTnLst>
                                </p:cTn>
                              </p:par>
                              <p:par>
                                <p:cTn id="11" presetID="10" presetClass="entr" presetSubtype="0" fill="hold" nodeType="withEffect">
                                  <p:stCondLst>
                                    <p:cond delay="20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500"/>
                                        <p:tgtEl>
                                          <p:spTgt spid="62"/>
                                        </p:tgtEl>
                                      </p:cBhvr>
                                    </p:animEffect>
                                  </p:childTnLst>
                                </p:cTn>
                              </p:par>
                              <p:par>
                                <p:cTn id="14" presetID="10" presetClass="entr" presetSubtype="0" fill="hold" nodeType="withEffect">
                                  <p:stCondLst>
                                    <p:cond delay="300"/>
                                  </p:stCondLst>
                                  <p:childTnLst>
                                    <p:set>
                                      <p:cBhvr>
                                        <p:cTn id="15" dur="1" fill="hold">
                                          <p:stCondLst>
                                            <p:cond delay="0"/>
                                          </p:stCondLst>
                                        </p:cTn>
                                        <p:tgtEl>
                                          <p:spTgt spid="1025"/>
                                        </p:tgtEl>
                                        <p:attrNameLst>
                                          <p:attrName>style.visibility</p:attrName>
                                        </p:attrNameLst>
                                      </p:cBhvr>
                                      <p:to>
                                        <p:strVal val="visible"/>
                                      </p:to>
                                    </p:set>
                                    <p:animEffect transition="in" filter="fade">
                                      <p:cBhvr>
                                        <p:cTn id="16" dur="500"/>
                                        <p:tgtEl>
                                          <p:spTgt spid="1025"/>
                                        </p:tgtEl>
                                      </p:cBhvr>
                                    </p:animEffect>
                                  </p:childTnLst>
                                </p:cTn>
                              </p:par>
                              <p:par>
                                <p:cTn id="17" presetID="10" presetClass="entr" presetSubtype="0" fill="hold" nodeType="withEffect">
                                  <p:stCondLst>
                                    <p:cond delay="400"/>
                                  </p:stCondLst>
                                  <p:childTnLst>
                                    <p:set>
                                      <p:cBhvr>
                                        <p:cTn id="18" dur="1" fill="hold">
                                          <p:stCondLst>
                                            <p:cond delay="0"/>
                                          </p:stCondLst>
                                        </p:cTn>
                                        <p:tgtEl>
                                          <p:spTgt spid="1030"/>
                                        </p:tgtEl>
                                        <p:attrNameLst>
                                          <p:attrName>style.visibility</p:attrName>
                                        </p:attrNameLst>
                                      </p:cBhvr>
                                      <p:to>
                                        <p:strVal val="visible"/>
                                      </p:to>
                                    </p:set>
                                    <p:animEffect transition="in" filter="fade">
                                      <p:cBhvr>
                                        <p:cTn id="19" dur="500"/>
                                        <p:tgtEl>
                                          <p:spTgt spid="1030"/>
                                        </p:tgtEl>
                                      </p:cBhvr>
                                    </p:animEffect>
                                  </p:childTnLst>
                                </p:cTn>
                              </p:par>
                              <p:par>
                                <p:cTn id="20" presetID="10" presetClass="entr" presetSubtype="0" fill="hold" nodeType="withEffect">
                                  <p:stCondLst>
                                    <p:cond delay="50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par>
                                <p:cTn id="23" presetID="22" presetClass="entr" presetSubtype="1" fill="hold" nodeType="withEffect">
                                  <p:stCondLst>
                                    <p:cond delay="500"/>
                                  </p:stCondLst>
                                  <p:childTnLst>
                                    <p:set>
                                      <p:cBhvr>
                                        <p:cTn id="24" dur="1" fill="hold">
                                          <p:stCondLst>
                                            <p:cond delay="0"/>
                                          </p:stCondLst>
                                        </p:cTn>
                                        <p:tgtEl>
                                          <p:spTgt spid="35"/>
                                        </p:tgtEl>
                                        <p:attrNameLst>
                                          <p:attrName>style.visibility</p:attrName>
                                        </p:attrNameLst>
                                      </p:cBhvr>
                                      <p:to>
                                        <p:strVal val="visible"/>
                                      </p:to>
                                    </p:set>
                                    <p:animEffect transition="in" filter="wipe(up)">
                                      <p:cBhvr>
                                        <p:cTn id="25" dur="250"/>
                                        <p:tgtEl>
                                          <p:spTgt spid="35"/>
                                        </p:tgtEl>
                                      </p:cBhvr>
                                    </p:animEffect>
                                  </p:childTnLst>
                                </p:cTn>
                              </p:par>
                              <p:par>
                                <p:cTn id="26" presetID="22" presetClass="entr" presetSubtype="2" fill="hold" nodeType="withEffect">
                                  <p:stCondLst>
                                    <p:cond delay="550"/>
                                  </p:stCondLst>
                                  <p:childTnLst>
                                    <p:set>
                                      <p:cBhvr>
                                        <p:cTn id="27" dur="1" fill="hold">
                                          <p:stCondLst>
                                            <p:cond delay="0"/>
                                          </p:stCondLst>
                                        </p:cTn>
                                        <p:tgtEl>
                                          <p:spTgt spid="26"/>
                                        </p:tgtEl>
                                        <p:attrNameLst>
                                          <p:attrName>style.visibility</p:attrName>
                                        </p:attrNameLst>
                                      </p:cBhvr>
                                      <p:to>
                                        <p:strVal val="visible"/>
                                      </p:to>
                                    </p:set>
                                    <p:animEffect transition="in" filter="wipe(right)">
                                      <p:cBhvr>
                                        <p:cTn id="28" dur="250"/>
                                        <p:tgtEl>
                                          <p:spTgt spid="26"/>
                                        </p:tgtEl>
                                      </p:cBhvr>
                                    </p:animEffect>
                                  </p:childTnLst>
                                </p:cTn>
                              </p:par>
                              <p:par>
                                <p:cTn id="29" presetID="22" presetClass="entr" presetSubtype="1" fill="hold" nodeType="withEffect">
                                  <p:stCondLst>
                                    <p:cond delay="60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86B977-A98A-489F-A4D8-2832F6037CEE}"/>
              </a:ext>
              <a:ext uri="{C183D7F6-B498-43B3-948B-1728B52AA6E4}">
                <adec:decorative xmlns:adec="http://schemas.microsoft.com/office/drawing/2017/decorative" val="1"/>
              </a:ext>
            </a:extLst>
          </p:cNvPr>
          <p:cNvSpPr>
            <a:spLocks noGrp="1"/>
          </p:cNvSpPr>
          <p:nvPr>
            <p:ph type="title"/>
          </p:nvPr>
        </p:nvSpPr>
        <p:spPr>
          <a:xfrm>
            <a:off x="837658" y="271512"/>
            <a:ext cx="10516684" cy="1477328"/>
          </a:xfrm>
        </p:spPr>
        <p:txBody>
          <a:bodyPr/>
          <a:lstStyle/>
          <a:p>
            <a:pPr algn="ctr"/>
            <a:r>
              <a:rPr lang="en-US" sz="3200">
                <a:latin typeface="+mn-lt"/>
              </a:rPr>
              <a:t>Better together:</a:t>
            </a:r>
            <a:br>
              <a:rPr lang="en-US" sz="3200">
                <a:latin typeface="+mn-lt"/>
              </a:rPr>
            </a:br>
            <a:r>
              <a:rPr lang="en-US" sz="3200">
                <a:latin typeface="+mn-lt"/>
              </a:rPr>
              <a:t>Providing </a:t>
            </a:r>
            <a:r>
              <a:rPr lang="en-US" sz="3200">
                <a:effectLst/>
                <a:latin typeface="+mn-lt"/>
                <a:ea typeface="Calibri" panose="020F0502020204030204" pitchFamily="34" charset="0"/>
              </a:rPr>
              <a:t>educators a simplified way to do their valued jobs</a:t>
            </a:r>
            <a:br>
              <a:rPr lang="en-US" sz="3200">
                <a:latin typeface="+mn-lt"/>
              </a:rPr>
            </a:br>
            <a:endParaRPr lang="en-US" sz="3200">
              <a:latin typeface="+mn-lt"/>
            </a:endParaRPr>
          </a:p>
        </p:txBody>
      </p:sp>
      <p:grpSp>
        <p:nvGrpSpPr>
          <p:cNvPr id="23" name="Group 22" hidden="1">
            <a:extLst>
              <a:ext uri="{FF2B5EF4-FFF2-40B4-BE49-F238E27FC236}">
                <a16:creationId xmlns:a16="http://schemas.microsoft.com/office/drawing/2014/main" id="{49F6A2E5-DD38-457B-8692-CACCBC3AB98C}"/>
              </a:ext>
              <a:ext uri="{C183D7F6-B498-43B3-948B-1728B52AA6E4}">
                <adec:decorative xmlns:adec="http://schemas.microsoft.com/office/drawing/2017/decorative" val="1"/>
              </a:ext>
            </a:extLst>
          </p:cNvPr>
          <p:cNvGrpSpPr/>
          <p:nvPr/>
        </p:nvGrpSpPr>
        <p:grpSpPr>
          <a:xfrm>
            <a:off x="1039122" y="4183563"/>
            <a:ext cx="1611314" cy="1723826"/>
            <a:chOff x="1371457" y="1817983"/>
            <a:chExt cx="1974994" cy="2112900"/>
          </a:xfrm>
        </p:grpSpPr>
        <p:sp>
          <p:nvSpPr>
            <p:cNvPr id="15" name="people_12">
              <a:extLst>
                <a:ext uri="{FF2B5EF4-FFF2-40B4-BE49-F238E27FC236}">
                  <a16:creationId xmlns:a16="http://schemas.microsoft.com/office/drawing/2014/main" id="{7C1C3A53-60DF-432A-A396-9A4091B9FEF7}"/>
                </a:ext>
              </a:extLst>
            </p:cNvPr>
            <p:cNvSpPr>
              <a:spLocks noChangeAspect="1" noEditPoints="1"/>
            </p:cNvSpPr>
            <p:nvPr/>
          </p:nvSpPr>
          <p:spPr bwMode="auto">
            <a:xfrm>
              <a:off x="1991116" y="2311400"/>
              <a:ext cx="735674" cy="627660"/>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 name="Arc 18">
              <a:extLst>
                <a:ext uri="{FF2B5EF4-FFF2-40B4-BE49-F238E27FC236}">
                  <a16:creationId xmlns:a16="http://schemas.microsoft.com/office/drawing/2014/main" id="{7F4FAADA-BFCC-4E50-B7AA-52D28BFE0772}"/>
                </a:ext>
              </a:extLst>
            </p:cNvPr>
            <p:cNvSpPr/>
            <p:nvPr/>
          </p:nvSpPr>
          <p:spPr>
            <a:xfrm>
              <a:off x="1371457" y="1955891"/>
              <a:ext cx="1974994" cy="1974992"/>
            </a:xfrm>
            <a:prstGeom prst="arc">
              <a:avLst>
                <a:gd name="adj1" fmla="val 10804213"/>
                <a:gd name="adj2" fmla="val 0"/>
              </a:avLst>
            </a:prstGeom>
            <a:noFill/>
            <a:ln w="15875" cap="sq">
              <a:solidFill>
                <a:schemeClr val="accent1"/>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 name="Oval 16">
              <a:extLst>
                <a:ext uri="{FF2B5EF4-FFF2-40B4-BE49-F238E27FC236}">
                  <a16:creationId xmlns:a16="http://schemas.microsoft.com/office/drawing/2014/main" id="{B1AEBF70-78D6-4327-94B2-9C2915FE8B9F}"/>
                </a:ext>
              </a:extLst>
            </p:cNvPr>
            <p:cNvSpPr/>
            <p:nvPr/>
          </p:nvSpPr>
          <p:spPr bwMode="auto">
            <a:xfrm>
              <a:off x="2204010" y="1817983"/>
              <a:ext cx="309886" cy="309886"/>
            </a:xfrm>
            <a:prstGeom prst="ellipse">
              <a:avLst/>
            </a:prstGeom>
            <a:solidFill>
              <a:schemeClr val="bg1">
                <a:lumMod val="95000"/>
              </a:schemeClr>
            </a:solidFill>
            <a:ln w="1587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98" name="Oval 97">
              <a:extLst>
                <a:ext uri="{FF2B5EF4-FFF2-40B4-BE49-F238E27FC236}">
                  <a16:creationId xmlns:a16="http://schemas.microsoft.com/office/drawing/2014/main" id="{1B69A0BC-A4A8-4C75-BAED-EEE2B6120B65}"/>
                </a:ext>
              </a:extLst>
            </p:cNvPr>
            <p:cNvSpPr/>
            <p:nvPr/>
          </p:nvSpPr>
          <p:spPr bwMode="auto">
            <a:xfrm>
              <a:off x="1372954" y="2254858"/>
              <a:ext cx="309886" cy="309886"/>
            </a:xfrm>
            <a:prstGeom prst="ellipse">
              <a:avLst/>
            </a:prstGeom>
            <a:solidFill>
              <a:schemeClr val="bg1">
                <a:lumMod val="95000"/>
              </a:schemeClr>
            </a:solidFill>
            <a:ln w="1587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99" name="Oval 98">
              <a:extLst>
                <a:ext uri="{FF2B5EF4-FFF2-40B4-BE49-F238E27FC236}">
                  <a16:creationId xmlns:a16="http://schemas.microsoft.com/office/drawing/2014/main" id="{9391DDB7-D914-4346-A217-D402DF315324}"/>
                </a:ext>
              </a:extLst>
            </p:cNvPr>
            <p:cNvSpPr/>
            <p:nvPr/>
          </p:nvSpPr>
          <p:spPr bwMode="auto">
            <a:xfrm>
              <a:off x="3035067" y="2254858"/>
              <a:ext cx="309886" cy="309886"/>
            </a:xfrm>
            <a:prstGeom prst="ellipse">
              <a:avLst/>
            </a:prstGeom>
            <a:solidFill>
              <a:schemeClr val="bg1">
                <a:lumMod val="95000"/>
              </a:schemeClr>
            </a:solidFill>
            <a:ln w="15875"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11" name="light">
              <a:extLst>
                <a:ext uri="{FF2B5EF4-FFF2-40B4-BE49-F238E27FC236}">
                  <a16:creationId xmlns:a16="http://schemas.microsoft.com/office/drawing/2014/main" id="{3CCCB295-566A-48B3-9D47-A2A807C77F21}"/>
                </a:ext>
              </a:extLst>
            </p:cNvPr>
            <p:cNvSpPr>
              <a:spLocks noChangeAspect="1" noEditPoints="1"/>
            </p:cNvSpPr>
            <p:nvPr/>
          </p:nvSpPr>
          <p:spPr bwMode="auto">
            <a:xfrm>
              <a:off x="2303318" y="1890172"/>
              <a:ext cx="111270" cy="165198"/>
            </a:xfrm>
            <a:custGeom>
              <a:avLst/>
              <a:gdLst>
                <a:gd name="T0" fmla="*/ 156 w 224"/>
                <a:gd name="T1" fmla="*/ 312 h 334"/>
                <a:gd name="T2" fmla="*/ 134 w 224"/>
                <a:gd name="T3" fmla="*/ 334 h 334"/>
                <a:gd name="T4" fmla="*/ 89 w 224"/>
                <a:gd name="T5" fmla="*/ 334 h 334"/>
                <a:gd name="T6" fmla="*/ 67 w 224"/>
                <a:gd name="T7" fmla="*/ 312 h 334"/>
                <a:gd name="T8" fmla="*/ 67 w 224"/>
                <a:gd name="T9" fmla="*/ 261 h 334"/>
                <a:gd name="T10" fmla="*/ 37 w 224"/>
                <a:gd name="T11" fmla="*/ 195 h 334"/>
                <a:gd name="T12" fmla="*/ 27 w 224"/>
                <a:gd name="T13" fmla="*/ 185 h 334"/>
                <a:gd name="T14" fmla="*/ 0 w 224"/>
                <a:gd name="T15" fmla="*/ 112 h 334"/>
                <a:gd name="T16" fmla="*/ 112 w 224"/>
                <a:gd name="T17" fmla="*/ 0 h 334"/>
                <a:gd name="T18" fmla="*/ 224 w 224"/>
                <a:gd name="T19" fmla="*/ 112 h 334"/>
                <a:gd name="T20" fmla="*/ 197 w 224"/>
                <a:gd name="T21" fmla="*/ 185 h 334"/>
                <a:gd name="T22" fmla="*/ 200 w 224"/>
                <a:gd name="T23" fmla="*/ 181 h 334"/>
                <a:gd name="T24" fmla="*/ 197 w 224"/>
                <a:gd name="T25" fmla="*/ 185 h 334"/>
                <a:gd name="T26" fmla="*/ 156 w 224"/>
                <a:gd name="T27" fmla="*/ 265 h 334"/>
                <a:gd name="T28" fmla="*/ 156 w 224"/>
                <a:gd name="T29" fmla="*/ 312 h 334"/>
                <a:gd name="T30" fmla="*/ 156 w 224"/>
                <a:gd name="T31" fmla="*/ 312 h 334"/>
                <a:gd name="T32" fmla="*/ 67 w 224"/>
                <a:gd name="T33" fmla="*/ 269 h 334"/>
                <a:gd name="T34" fmla="*/ 156 w 224"/>
                <a:gd name="T35" fmla="*/ 26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334">
                  <a:moveTo>
                    <a:pt x="156" y="312"/>
                  </a:moveTo>
                  <a:cubicBezTo>
                    <a:pt x="156" y="324"/>
                    <a:pt x="146" y="334"/>
                    <a:pt x="134" y="334"/>
                  </a:cubicBezTo>
                  <a:cubicBezTo>
                    <a:pt x="89" y="334"/>
                    <a:pt x="89" y="334"/>
                    <a:pt x="89" y="334"/>
                  </a:cubicBezTo>
                  <a:cubicBezTo>
                    <a:pt x="76" y="334"/>
                    <a:pt x="67" y="324"/>
                    <a:pt x="67" y="312"/>
                  </a:cubicBezTo>
                  <a:cubicBezTo>
                    <a:pt x="67" y="312"/>
                    <a:pt x="67" y="300"/>
                    <a:pt x="67" y="261"/>
                  </a:cubicBezTo>
                  <a:cubicBezTo>
                    <a:pt x="67" y="221"/>
                    <a:pt x="37" y="195"/>
                    <a:pt x="37" y="195"/>
                  </a:cubicBezTo>
                  <a:cubicBezTo>
                    <a:pt x="27" y="185"/>
                    <a:pt x="27" y="185"/>
                    <a:pt x="27" y="185"/>
                  </a:cubicBezTo>
                  <a:cubicBezTo>
                    <a:pt x="10" y="166"/>
                    <a:pt x="0" y="140"/>
                    <a:pt x="0" y="112"/>
                  </a:cubicBezTo>
                  <a:cubicBezTo>
                    <a:pt x="0" y="50"/>
                    <a:pt x="50" y="0"/>
                    <a:pt x="112" y="0"/>
                  </a:cubicBezTo>
                  <a:cubicBezTo>
                    <a:pt x="174" y="0"/>
                    <a:pt x="224" y="50"/>
                    <a:pt x="224" y="112"/>
                  </a:cubicBezTo>
                  <a:cubicBezTo>
                    <a:pt x="224" y="140"/>
                    <a:pt x="214" y="166"/>
                    <a:pt x="197" y="185"/>
                  </a:cubicBezTo>
                  <a:moveTo>
                    <a:pt x="200" y="181"/>
                  </a:moveTo>
                  <a:cubicBezTo>
                    <a:pt x="197" y="185"/>
                    <a:pt x="197" y="185"/>
                    <a:pt x="197" y="185"/>
                  </a:cubicBezTo>
                  <a:cubicBezTo>
                    <a:pt x="197" y="185"/>
                    <a:pt x="156" y="217"/>
                    <a:pt x="156" y="265"/>
                  </a:cubicBezTo>
                  <a:cubicBezTo>
                    <a:pt x="156" y="312"/>
                    <a:pt x="156" y="312"/>
                    <a:pt x="156" y="312"/>
                  </a:cubicBezTo>
                  <a:cubicBezTo>
                    <a:pt x="156" y="312"/>
                    <a:pt x="156" y="312"/>
                    <a:pt x="156" y="312"/>
                  </a:cubicBezTo>
                  <a:moveTo>
                    <a:pt x="67" y="269"/>
                  </a:moveTo>
                  <a:cubicBezTo>
                    <a:pt x="156" y="269"/>
                    <a:pt x="156" y="269"/>
                    <a:pt x="156" y="269"/>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 name="Commitments_EC4D">
              <a:extLst>
                <a:ext uri="{FF2B5EF4-FFF2-40B4-BE49-F238E27FC236}">
                  <a16:creationId xmlns:a16="http://schemas.microsoft.com/office/drawing/2014/main" id="{CC12E2D6-0997-4383-9A75-15FDC5E768F8}"/>
                </a:ext>
              </a:extLst>
            </p:cNvPr>
            <p:cNvSpPr>
              <a:spLocks noChangeAspect="1" noEditPoints="1"/>
            </p:cNvSpPr>
            <p:nvPr/>
          </p:nvSpPr>
          <p:spPr bwMode="auto">
            <a:xfrm>
              <a:off x="1442913" y="2330118"/>
              <a:ext cx="169969" cy="159367"/>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 name="Org_ECA6">
              <a:extLst>
                <a:ext uri="{FF2B5EF4-FFF2-40B4-BE49-F238E27FC236}">
                  <a16:creationId xmlns:a16="http://schemas.microsoft.com/office/drawing/2014/main" id="{32664132-49E4-4E4E-A358-060650EA803B}"/>
                </a:ext>
              </a:extLst>
            </p:cNvPr>
            <p:cNvSpPr>
              <a:spLocks noChangeAspect="1" noEditPoints="1"/>
            </p:cNvSpPr>
            <p:nvPr/>
          </p:nvSpPr>
          <p:spPr bwMode="auto">
            <a:xfrm>
              <a:off x="3108106" y="2327857"/>
              <a:ext cx="163808" cy="163888"/>
            </a:xfrm>
            <a:custGeom>
              <a:avLst/>
              <a:gdLst>
                <a:gd name="T0" fmla="*/ 1177 w 4117"/>
                <a:gd name="T1" fmla="*/ 4119 h 4119"/>
                <a:gd name="T2" fmla="*/ 0 w 4117"/>
                <a:gd name="T3" fmla="*/ 4119 h 4119"/>
                <a:gd name="T4" fmla="*/ 0 w 4117"/>
                <a:gd name="T5" fmla="*/ 2942 h 4119"/>
                <a:gd name="T6" fmla="*/ 1177 w 4117"/>
                <a:gd name="T7" fmla="*/ 2942 h 4119"/>
                <a:gd name="T8" fmla="*/ 1177 w 4117"/>
                <a:gd name="T9" fmla="*/ 4119 h 4119"/>
                <a:gd name="T10" fmla="*/ 4117 w 4117"/>
                <a:gd name="T11" fmla="*/ 2942 h 4119"/>
                <a:gd name="T12" fmla="*/ 2941 w 4117"/>
                <a:gd name="T13" fmla="*/ 2942 h 4119"/>
                <a:gd name="T14" fmla="*/ 2941 w 4117"/>
                <a:gd name="T15" fmla="*/ 4119 h 4119"/>
                <a:gd name="T16" fmla="*/ 4117 w 4117"/>
                <a:gd name="T17" fmla="*/ 4119 h 4119"/>
                <a:gd name="T18" fmla="*/ 4117 w 4117"/>
                <a:gd name="T19" fmla="*/ 2942 h 4119"/>
                <a:gd name="T20" fmla="*/ 2647 w 4117"/>
                <a:gd name="T21" fmla="*/ 0 h 4119"/>
                <a:gd name="T22" fmla="*/ 1471 w 4117"/>
                <a:gd name="T23" fmla="*/ 0 h 4119"/>
                <a:gd name="T24" fmla="*/ 1471 w 4117"/>
                <a:gd name="T25" fmla="*/ 1177 h 4119"/>
                <a:gd name="T26" fmla="*/ 2647 w 4117"/>
                <a:gd name="T27" fmla="*/ 1177 h 4119"/>
                <a:gd name="T28" fmla="*/ 2647 w 4117"/>
                <a:gd name="T29" fmla="*/ 0 h 4119"/>
                <a:gd name="T30" fmla="*/ 2059 w 4117"/>
                <a:gd name="T31" fmla="*/ 1177 h 4119"/>
                <a:gd name="T32" fmla="*/ 2059 w 4117"/>
                <a:gd name="T33" fmla="*/ 2060 h 4119"/>
                <a:gd name="T34" fmla="*/ 3529 w 4117"/>
                <a:gd name="T35" fmla="*/ 2942 h 4119"/>
                <a:gd name="T36" fmla="*/ 3529 w 4117"/>
                <a:gd name="T37" fmla="*/ 2060 h 4119"/>
                <a:gd name="T38" fmla="*/ 588 w 4117"/>
                <a:gd name="T39" fmla="*/ 2060 h 4119"/>
                <a:gd name="T40" fmla="*/ 588 w 4117"/>
                <a:gd name="T41" fmla="*/ 2942 h 4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17" h="4119">
                  <a:moveTo>
                    <a:pt x="1177" y="4119"/>
                  </a:moveTo>
                  <a:lnTo>
                    <a:pt x="0" y="4119"/>
                  </a:lnTo>
                  <a:lnTo>
                    <a:pt x="0" y="2942"/>
                  </a:lnTo>
                  <a:lnTo>
                    <a:pt x="1177" y="2942"/>
                  </a:lnTo>
                  <a:lnTo>
                    <a:pt x="1177" y="4119"/>
                  </a:lnTo>
                  <a:moveTo>
                    <a:pt x="4117" y="2942"/>
                  </a:moveTo>
                  <a:lnTo>
                    <a:pt x="2941" y="2942"/>
                  </a:lnTo>
                  <a:lnTo>
                    <a:pt x="2941" y="4119"/>
                  </a:lnTo>
                  <a:lnTo>
                    <a:pt x="4117" y="4119"/>
                  </a:lnTo>
                  <a:lnTo>
                    <a:pt x="4117" y="2942"/>
                  </a:lnTo>
                  <a:moveTo>
                    <a:pt x="2647" y="0"/>
                  </a:moveTo>
                  <a:lnTo>
                    <a:pt x="1471" y="0"/>
                  </a:lnTo>
                  <a:lnTo>
                    <a:pt x="1471" y="1177"/>
                  </a:lnTo>
                  <a:lnTo>
                    <a:pt x="2647" y="1177"/>
                  </a:lnTo>
                  <a:lnTo>
                    <a:pt x="2647" y="0"/>
                  </a:lnTo>
                  <a:moveTo>
                    <a:pt x="2059" y="1177"/>
                  </a:moveTo>
                  <a:lnTo>
                    <a:pt x="2059" y="2060"/>
                  </a:lnTo>
                  <a:moveTo>
                    <a:pt x="3529" y="2942"/>
                  </a:moveTo>
                  <a:lnTo>
                    <a:pt x="3529" y="2060"/>
                  </a:lnTo>
                  <a:lnTo>
                    <a:pt x="588" y="2060"/>
                  </a:lnTo>
                  <a:lnTo>
                    <a:pt x="588" y="2942"/>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120" name="Rectangle: Rounded Corners 119">
            <a:extLst>
              <a:ext uri="{FF2B5EF4-FFF2-40B4-BE49-F238E27FC236}">
                <a16:creationId xmlns:a16="http://schemas.microsoft.com/office/drawing/2014/main" id="{2862EA71-32C0-4952-88E8-52603D8148D2}"/>
              </a:ext>
            </a:extLst>
          </p:cNvPr>
          <p:cNvSpPr/>
          <p:nvPr/>
        </p:nvSpPr>
        <p:spPr bwMode="auto">
          <a:xfrm>
            <a:off x="6538387" y="1814155"/>
            <a:ext cx="4698573" cy="4634004"/>
          </a:xfrm>
          <a:prstGeom prst="roundRect">
            <a:avLst>
              <a:gd name="adj" fmla="val 7302"/>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Segoe UI" pitchFamily="34" charset="0"/>
              <a:cs typeface="Segoe UI Semibold" panose="020B0702040204020203" pitchFamily="34" charset="0"/>
            </a:endParaRPr>
          </a:p>
        </p:txBody>
      </p:sp>
      <p:sp>
        <p:nvSpPr>
          <p:cNvPr id="159" name="Rectangle: Top Corners Rounded 158">
            <a:extLst>
              <a:ext uri="{FF2B5EF4-FFF2-40B4-BE49-F238E27FC236}">
                <a16:creationId xmlns:a16="http://schemas.microsoft.com/office/drawing/2014/main" id="{F98C17C1-5124-4051-B5EE-585DF43688AC}"/>
              </a:ext>
            </a:extLst>
          </p:cNvPr>
          <p:cNvSpPr/>
          <p:nvPr/>
        </p:nvSpPr>
        <p:spPr bwMode="auto">
          <a:xfrm>
            <a:off x="6538387" y="4236194"/>
            <a:ext cx="4701063" cy="2211965"/>
          </a:xfrm>
          <a:prstGeom prst="round2SameRect">
            <a:avLst>
              <a:gd name="adj1" fmla="val 0"/>
              <a:gd name="adj2" fmla="val 16578"/>
            </a:avLst>
          </a:prstGeom>
          <a:solidFill>
            <a:schemeClr val="accent4"/>
          </a:solidFill>
          <a:ln>
            <a:no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endParaRPr>
          </a:p>
        </p:txBody>
      </p:sp>
      <p:sp>
        <p:nvSpPr>
          <p:cNvPr id="53" name="Rectangle: Rounded Corners 52">
            <a:extLst>
              <a:ext uri="{FF2B5EF4-FFF2-40B4-BE49-F238E27FC236}">
                <a16:creationId xmlns:a16="http://schemas.microsoft.com/office/drawing/2014/main" id="{DD1684D8-5735-49C4-A4C1-BF7EA7F867DD}"/>
              </a:ext>
            </a:extLst>
          </p:cNvPr>
          <p:cNvSpPr/>
          <p:nvPr/>
        </p:nvSpPr>
        <p:spPr bwMode="auto">
          <a:xfrm>
            <a:off x="1097420" y="1814155"/>
            <a:ext cx="4701064" cy="4634004"/>
          </a:xfrm>
          <a:prstGeom prst="roundRect">
            <a:avLst>
              <a:gd name="adj" fmla="val 641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Segoe UI" pitchFamily="34" charset="0"/>
              <a:cs typeface="Segoe UI Semibold" panose="020B0702040204020203" pitchFamily="34" charset="0"/>
            </a:endParaRPr>
          </a:p>
        </p:txBody>
      </p:sp>
      <p:sp>
        <p:nvSpPr>
          <p:cNvPr id="54" name="Rectangle: Top Corners Rounded 53">
            <a:extLst>
              <a:ext uri="{FF2B5EF4-FFF2-40B4-BE49-F238E27FC236}">
                <a16:creationId xmlns:a16="http://schemas.microsoft.com/office/drawing/2014/main" id="{890FFE32-DEB3-4C7A-B154-22231203FECB}"/>
              </a:ext>
            </a:extLst>
          </p:cNvPr>
          <p:cNvSpPr/>
          <p:nvPr/>
        </p:nvSpPr>
        <p:spPr bwMode="auto">
          <a:xfrm>
            <a:off x="1097422" y="4236194"/>
            <a:ext cx="4701064" cy="2211966"/>
          </a:xfrm>
          <a:prstGeom prst="round2SameRect">
            <a:avLst>
              <a:gd name="adj1" fmla="val 0"/>
              <a:gd name="adj2" fmla="val 15419"/>
            </a:avLst>
          </a:prstGeom>
          <a:solidFill>
            <a:schemeClr val="accent4"/>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endParaRPr>
          </a:p>
        </p:txBody>
      </p:sp>
      <p:pic>
        <p:nvPicPr>
          <p:cNvPr id="8" name="Picture 7" descr="Shape&#10;&#10;Description automatically generated with low confidence">
            <a:extLst>
              <a:ext uri="{FF2B5EF4-FFF2-40B4-BE49-F238E27FC236}">
                <a16:creationId xmlns:a16="http://schemas.microsoft.com/office/drawing/2014/main" id="{7AED4CDB-D1D3-43FB-8B92-C544057EA97D}"/>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1465950" y="4789670"/>
            <a:ext cx="867083" cy="867083"/>
          </a:xfrm>
          <a:prstGeom prst="rect">
            <a:avLst/>
          </a:prstGeom>
        </p:spPr>
      </p:pic>
      <p:pic>
        <p:nvPicPr>
          <p:cNvPr id="51" name="Picture 50" descr="Shape&#10;&#10;Description automatically generated with low confidence">
            <a:extLst>
              <a:ext uri="{FF2B5EF4-FFF2-40B4-BE49-F238E27FC236}">
                <a16:creationId xmlns:a16="http://schemas.microsoft.com/office/drawing/2014/main" id="{72D4BF09-A6E6-4215-AA04-35CC55AD2D99}"/>
              </a:ext>
            </a:extLst>
          </p:cNvPr>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7035989" y="4787362"/>
            <a:ext cx="867083" cy="867083"/>
          </a:xfrm>
          <a:prstGeom prst="rect">
            <a:avLst/>
          </a:prstGeom>
        </p:spPr>
      </p:pic>
      <p:grpSp>
        <p:nvGrpSpPr>
          <p:cNvPr id="6" name="Group 5">
            <a:extLst>
              <a:ext uri="{FF2B5EF4-FFF2-40B4-BE49-F238E27FC236}">
                <a16:creationId xmlns:a16="http://schemas.microsoft.com/office/drawing/2014/main" id="{96B99C05-E2F2-4DE5-B063-3FB116D59446}"/>
              </a:ext>
            </a:extLst>
          </p:cNvPr>
          <p:cNvGrpSpPr/>
          <p:nvPr/>
        </p:nvGrpSpPr>
        <p:grpSpPr>
          <a:xfrm>
            <a:off x="7644978" y="2498081"/>
            <a:ext cx="2710210" cy="1253691"/>
            <a:chOff x="7308475" y="1921955"/>
            <a:chExt cx="3870674" cy="1790499"/>
          </a:xfrm>
        </p:grpSpPr>
        <p:pic>
          <p:nvPicPr>
            <p:cNvPr id="55" name="Picture 54" descr="Logo&#10;&#10;Description automatically generated">
              <a:extLst>
                <a:ext uri="{FF2B5EF4-FFF2-40B4-BE49-F238E27FC236}">
                  <a16:creationId xmlns:a16="http://schemas.microsoft.com/office/drawing/2014/main" id="{052727A8-90C4-4FD0-850B-AFFAFF31211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82785"/>
            <a:stretch/>
          </p:blipFill>
          <p:spPr>
            <a:xfrm>
              <a:off x="8752955" y="1921955"/>
              <a:ext cx="981714" cy="938786"/>
            </a:xfrm>
            <a:prstGeom prst="rect">
              <a:avLst/>
            </a:prstGeom>
          </p:spPr>
        </p:pic>
        <p:pic>
          <p:nvPicPr>
            <p:cNvPr id="62" name="Picture 61" descr="Logo&#10;&#10;Description automatically generated">
              <a:extLst>
                <a:ext uri="{FF2B5EF4-FFF2-40B4-BE49-F238E27FC236}">
                  <a16:creationId xmlns:a16="http://schemas.microsoft.com/office/drawing/2014/main" id="{556C4796-65F2-4CCD-8429-C38D682965B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369" r="-3086"/>
            <a:stretch/>
          </p:blipFill>
          <p:spPr>
            <a:xfrm>
              <a:off x="7308475" y="2951346"/>
              <a:ext cx="3870674" cy="761108"/>
            </a:xfrm>
            <a:prstGeom prst="rect">
              <a:avLst/>
            </a:prstGeom>
          </p:spPr>
        </p:pic>
      </p:grpSp>
      <p:sp>
        <p:nvSpPr>
          <p:cNvPr id="27" name="TextBox 26">
            <a:extLst>
              <a:ext uri="{FF2B5EF4-FFF2-40B4-BE49-F238E27FC236}">
                <a16:creationId xmlns:a16="http://schemas.microsoft.com/office/drawing/2014/main" id="{0DDD2911-FAE6-4941-A1A0-04434BBC4182}"/>
              </a:ext>
            </a:extLst>
          </p:cNvPr>
          <p:cNvSpPr txBox="1"/>
          <p:nvPr/>
        </p:nvSpPr>
        <p:spPr>
          <a:xfrm>
            <a:off x="2554675" y="4927104"/>
            <a:ext cx="2968761" cy="726289"/>
          </a:xfrm>
          <a:prstGeom prst="rect">
            <a:avLst/>
          </a:prstGeom>
          <a:noFill/>
        </p:spPr>
        <p:txBody>
          <a:bodyPr wrap="square">
            <a:spAutoFit/>
          </a:bodyPr>
          <a:lstStyle/>
          <a:p>
            <a:pPr marL="0" marR="0" lvl="0" indent="0" algn="l" defTabSz="932472" rtl="0" eaLnBrk="1" fontAlgn="base" latinLnBrk="0" hangingPunct="1">
              <a:lnSpc>
                <a:spcPct val="12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rPr>
              <a:t>The critical foundation </a:t>
            </a:r>
            <a:br>
              <a:rPr kumimoji="0" lang="en-US" sz="1800" b="0"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rPr>
            </a:br>
            <a:r>
              <a:rPr kumimoji="0" lang="en-US" sz="1800" b="0"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rPr>
              <a:t>for classroom management</a:t>
            </a:r>
          </a:p>
        </p:txBody>
      </p:sp>
      <p:sp>
        <p:nvSpPr>
          <p:cNvPr id="29" name="TextBox 28">
            <a:extLst>
              <a:ext uri="{FF2B5EF4-FFF2-40B4-BE49-F238E27FC236}">
                <a16:creationId xmlns:a16="http://schemas.microsoft.com/office/drawing/2014/main" id="{C38D8B17-FBDE-4985-B98D-B2661E3C46DB}"/>
              </a:ext>
            </a:extLst>
          </p:cNvPr>
          <p:cNvSpPr txBox="1"/>
          <p:nvPr/>
        </p:nvSpPr>
        <p:spPr>
          <a:xfrm>
            <a:off x="8210466" y="4722686"/>
            <a:ext cx="2849329" cy="1058688"/>
          </a:xfrm>
          <a:prstGeom prst="rect">
            <a:avLst/>
          </a:prstGeom>
          <a:noFill/>
        </p:spPr>
        <p:txBody>
          <a:bodyPr wrap="square">
            <a:spAutoFit/>
          </a:bodyPr>
          <a:lstStyle/>
          <a:p>
            <a:pPr marL="0" marR="0" lvl="0" indent="0" algn="l" defTabSz="932472" rtl="0" eaLnBrk="1" fontAlgn="base" latinLnBrk="0" hangingPunct="1">
              <a:lnSpc>
                <a:spcPct val="12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Semibold" panose="020B0702040204020203" pitchFamily="34" charset="0"/>
              </a:rPr>
              <a:t>Best-in-class tools for videoconferencing and real-time collaboration </a:t>
            </a:r>
          </a:p>
        </p:txBody>
      </p:sp>
      <p:sp>
        <p:nvSpPr>
          <p:cNvPr id="7" name="TextBox 6">
            <a:extLst>
              <a:ext uri="{FF2B5EF4-FFF2-40B4-BE49-F238E27FC236}">
                <a16:creationId xmlns:a16="http://schemas.microsoft.com/office/drawing/2014/main" id="{34496C6F-04AA-4B4D-890E-1053C67F3C97}"/>
              </a:ext>
            </a:extLst>
          </p:cNvPr>
          <p:cNvSpPr txBox="1"/>
          <p:nvPr/>
        </p:nvSpPr>
        <p:spPr>
          <a:xfrm>
            <a:off x="1557887" y="3660066"/>
            <a:ext cx="3721744" cy="393890"/>
          </a:xfrm>
          <a:prstGeom prst="rect">
            <a:avLst/>
          </a:prstGeom>
          <a:noFill/>
        </p:spPr>
        <p:txBody>
          <a:bodyPr wrap="square">
            <a:spAutoFit/>
          </a:bodyPr>
          <a:lstStyle/>
          <a:p>
            <a:pPr marL="0" marR="0" lvl="0" indent="0" algn="ctr" defTabSz="932472" rtl="0" eaLnBrk="1" fontAlgn="base" latinLnBrk="0" hangingPunct="1">
              <a:lnSpc>
                <a:spcPct val="120000"/>
              </a:lnSpc>
              <a:spcBef>
                <a:spcPct val="0"/>
              </a:spcBef>
              <a:spcAft>
                <a:spcPct val="0"/>
              </a:spcAft>
              <a:buClrTx/>
              <a:buSzTx/>
              <a:buFontTx/>
              <a:buNone/>
              <a:tabLst/>
              <a:defRPr/>
            </a:pPr>
            <a:r>
              <a:rPr kumimoji="0" lang="en-US" sz="1800" b="1" i="0" u="none" strike="noStrike" kern="1200" cap="none" spc="0" normalizeH="0" baseline="0" noProof="0">
                <a:ln>
                  <a:noFill/>
                </a:ln>
                <a:solidFill>
                  <a:srgbClr val="737373"/>
                </a:solidFill>
                <a:effectLst/>
                <a:uLnTx/>
                <a:uFillTx/>
                <a:latin typeface="Segoe UI"/>
                <a:ea typeface="+mn-ea"/>
                <a:cs typeface="Segoe UI Semibold" panose="020B0702040204020203" pitchFamily="34" charset="0"/>
              </a:rPr>
              <a:t>Learning Management Systems</a:t>
            </a:r>
          </a:p>
        </p:txBody>
      </p:sp>
      <p:pic>
        <p:nvPicPr>
          <p:cNvPr id="2" name="Picture 2">
            <a:extLst>
              <a:ext uri="{FF2B5EF4-FFF2-40B4-BE49-F238E27FC236}">
                <a16:creationId xmlns:a16="http://schemas.microsoft.com/office/drawing/2014/main" id="{FBCB045F-6445-42CD-AEFA-C8254429203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24869" y="1632071"/>
            <a:ext cx="1646166" cy="12720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a:extLst>
              <a:ext uri="{FF2B5EF4-FFF2-40B4-BE49-F238E27FC236}">
                <a16:creationId xmlns:a16="http://schemas.microsoft.com/office/drawing/2014/main" id="{3B8931E0-7E12-43B1-826D-3DD0C7E157F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79570" r="-5141" b="-2401"/>
          <a:stretch/>
        </p:blipFill>
        <p:spPr>
          <a:xfrm>
            <a:off x="2877346" y="3265526"/>
            <a:ext cx="1319437" cy="276488"/>
          </a:xfrm>
          <a:prstGeom prst="rect">
            <a:avLst/>
          </a:prstGeom>
        </p:spPr>
      </p:pic>
      <p:pic>
        <p:nvPicPr>
          <p:cNvPr id="12" name="Picture 11" descr="Logo&#10;&#10;Description automatically generated">
            <a:extLst>
              <a:ext uri="{FF2B5EF4-FFF2-40B4-BE49-F238E27FC236}">
                <a16:creationId xmlns:a16="http://schemas.microsoft.com/office/drawing/2014/main" id="{3612CAB1-2EF7-4DCD-9683-933B382661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32802" y="2313616"/>
            <a:ext cx="1089577" cy="279204"/>
          </a:xfrm>
          <a:prstGeom prst="rect">
            <a:avLst/>
          </a:prstGeom>
        </p:spPr>
      </p:pic>
      <p:pic>
        <p:nvPicPr>
          <p:cNvPr id="16" name="Picture 15" descr="Logo&#10;&#10;Description automatically generated">
            <a:extLst>
              <a:ext uri="{FF2B5EF4-FFF2-40B4-BE49-F238E27FC236}">
                <a16:creationId xmlns:a16="http://schemas.microsoft.com/office/drawing/2014/main" id="{EAE406A8-FA01-42A7-834C-2333E9BABE4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93326" y="2147909"/>
            <a:ext cx="1625842" cy="587916"/>
          </a:xfrm>
          <a:prstGeom prst="rect">
            <a:avLst/>
          </a:prstGeom>
        </p:spPr>
      </p:pic>
      <p:pic>
        <p:nvPicPr>
          <p:cNvPr id="20" name="Picture 19" descr="Logo&#10;&#10;Description automatically generated">
            <a:extLst>
              <a:ext uri="{FF2B5EF4-FFF2-40B4-BE49-F238E27FC236}">
                <a16:creationId xmlns:a16="http://schemas.microsoft.com/office/drawing/2014/main" id="{B644E05C-61FE-43DD-B015-CF2A94FBBB3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53406" y="2865300"/>
            <a:ext cx="1646166" cy="587916"/>
          </a:xfrm>
          <a:prstGeom prst="rect">
            <a:avLst/>
          </a:prstGeom>
        </p:spPr>
      </p:pic>
      <p:pic>
        <p:nvPicPr>
          <p:cNvPr id="24" name="Picture 23" descr="Logo&#10;&#10;Description automatically generated">
            <a:extLst>
              <a:ext uri="{FF2B5EF4-FFF2-40B4-BE49-F238E27FC236}">
                <a16:creationId xmlns:a16="http://schemas.microsoft.com/office/drawing/2014/main" id="{F73CB5A8-3635-46F5-96E3-270613A24AD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26739" y="2748833"/>
            <a:ext cx="1450607" cy="727866"/>
          </a:xfrm>
          <a:prstGeom prst="rect">
            <a:avLst/>
          </a:prstGeom>
        </p:spPr>
      </p:pic>
      <p:sp>
        <p:nvSpPr>
          <p:cNvPr id="4" name="Oval 3">
            <a:extLst>
              <a:ext uri="{FF2B5EF4-FFF2-40B4-BE49-F238E27FC236}">
                <a16:creationId xmlns:a16="http://schemas.microsoft.com/office/drawing/2014/main" id="{71565351-C4A3-4A22-B132-985DD4F4F897}"/>
              </a:ext>
            </a:extLst>
          </p:cNvPr>
          <p:cNvSpPr/>
          <p:nvPr/>
        </p:nvSpPr>
        <p:spPr bwMode="auto">
          <a:xfrm rot="16200000">
            <a:off x="2893407" y="1476298"/>
            <a:ext cx="1143939" cy="1713707"/>
          </a:xfrm>
          <a:prstGeom prst="ellipse">
            <a:avLst/>
          </a:prstGeom>
          <a:noFill/>
          <a:ln w="38100">
            <a:solidFill>
              <a:srgbClr val="0070C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Oval 4">
            <a:extLst>
              <a:ext uri="{FF2B5EF4-FFF2-40B4-BE49-F238E27FC236}">
                <a16:creationId xmlns:a16="http://schemas.microsoft.com/office/drawing/2014/main" id="{F4473E9E-6AE6-4E3C-9E3B-6EF1958FEDDC}"/>
              </a:ext>
            </a:extLst>
          </p:cNvPr>
          <p:cNvSpPr/>
          <p:nvPr/>
        </p:nvSpPr>
        <p:spPr bwMode="auto">
          <a:xfrm rot="16200000">
            <a:off x="2907263" y="2457758"/>
            <a:ext cx="1143939" cy="1713707"/>
          </a:xfrm>
          <a:prstGeom prst="ellipse">
            <a:avLst/>
          </a:prstGeom>
          <a:noFill/>
          <a:ln w="38100">
            <a:solidFill>
              <a:srgbClr val="0070C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62154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D7EFB87E-37AA-4203-A4E3-5DE11FDC320E}"/>
              </a:ext>
            </a:extLst>
          </p:cNvPr>
          <p:cNvSpPr/>
          <p:nvPr/>
        </p:nvSpPr>
        <p:spPr bwMode="auto">
          <a:xfrm>
            <a:off x="4023360" y="1329922"/>
            <a:ext cx="7436608" cy="5075958"/>
          </a:xfrm>
          <a:prstGeom prst="roundRect">
            <a:avLst>
              <a:gd name="adj" fmla="val 641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Segoe UI" pitchFamily="34" charset="0"/>
              <a:cs typeface="Segoe UI Semibold" panose="020B0702040204020203" pitchFamily="34" charset="0"/>
            </a:endParaRPr>
          </a:p>
        </p:txBody>
      </p:sp>
      <p:sp>
        <p:nvSpPr>
          <p:cNvPr id="18" name="Rectangle: Rounded Corners 17">
            <a:extLst>
              <a:ext uri="{FF2B5EF4-FFF2-40B4-BE49-F238E27FC236}">
                <a16:creationId xmlns:a16="http://schemas.microsoft.com/office/drawing/2014/main" id="{742D928F-DFB7-4C52-93A0-E91D17D17B0A}"/>
              </a:ext>
            </a:extLst>
          </p:cNvPr>
          <p:cNvSpPr/>
          <p:nvPr/>
        </p:nvSpPr>
        <p:spPr bwMode="auto">
          <a:xfrm>
            <a:off x="732032" y="1329922"/>
            <a:ext cx="7436608" cy="5075958"/>
          </a:xfrm>
          <a:prstGeom prst="roundRect">
            <a:avLst>
              <a:gd name="adj" fmla="val 641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Segoe UI" pitchFamily="34" charset="0"/>
              <a:cs typeface="Segoe UI Semibold" panose="020B0702040204020203" pitchFamily="34" charset="0"/>
            </a:endParaRPr>
          </a:p>
        </p:txBody>
      </p:sp>
      <p:sp>
        <p:nvSpPr>
          <p:cNvPr id="19" name="Rectangle: Rounded Corners 18">
            <a:extLst>
              <a:ext uri="{FF2B5EF4-FFF2-40B4-BE49-F238E27FC236}">
                <a16:creationId xmlns:a16="http://schemas.microsoft.com/office/drawing/2014/main" id="{5DAEC9A6-F4A2-4935-B8B8-6F9D23478ECA}"/>
              </a:ext>
            </a:extLst>
          </p:cNvPr>
          <p:cNvSpPr/>
          <p:nvPr/>
        </p:nvSpPr>
        <p:spPr bwMode="auto">
          <a:xfrm>
            <a:off x="3925349" y="1329922"/>
            <a:ext cx="4341301" cy="5075958"/>
          </a:xfrm>
          <a:prstGeom prst="roundRect">
            <a:avLst>
              <a:gd name="adj" fmla="val 6413"/>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8" name="TextBox 47">
            <a:extLst>
              <a:ext uri="{FF2B5EF4-FFF2-40B4-BE49-F238E27FC236}">
                <a16:creationId xmlns:a16="http://schemas.microsoft.com/office/drawing/2014/main" id="{0D3475A5-610D-EC43-B006-F965D80D5859}"/>
              </a:ext>
            </a:extLst>
          </p:cNvPr>
          <p:cNvSpPr txBox="1"/>
          <p:nvPr/>
        </p:nvSpPr>
        <p:spPr>
          <a:xfrm>
            <a:off x="1358224" y="2689345"/>
            <a:ext cx="2115806" cy="3447098"/>
          </a:xfrm>
          <a:prstGeom prst="rect">
            <a:avLst/>
          </a:prstGeom>
          <a:noFill/>
        </p:spPr>
        <p:txBody>
          <a:bodyPr wrap="square" anchor="ctr">
            <a:spAutoFit/>
          </a:bodyPr>
          <a:lstStyle/>
          <a:p>
            <a:pPr marL="0" marR="0" lvl="0" indent="0" algn="l" defTabSz="914367" rtl="0" eaLnBrk="1" fontAlgn="auto" latinLnBrk="0" hangingPunct="1">
              <a:lnSpc>
                <a:spcPct val="100000"/>
              </a:lnSpc>
              <a:spcBef>
                <a:spcPts val="900"/>
              </a:spcBef>
              <a:spcAft>
                <a:spcPts val="0"/>
              </a:spcAft>
              <a:buClrTx/>
              <a:buSzTx/>
              <a:buFontTx/>
              <a:buNone/>
              <a:tabLst/>
              <a:defRPr/>
            </a:pPr>
            <a:r>
              <a:rPr kumimoji="0" lang="en-US" sz="1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Course management</a:t>
            </a:r>
          </a:p>
          <a:p>
            <a:pPr marL="0" marR="0" lvl="0" indent="0" algn="l" defTabSz="914367" rtl="0" eaLnBrk="1" fontAlgn="auto" latinLnBrk="0" hangingPunct="1">
              <a:lnSpc>
                <a:spcPct val="100000"/>
              </a:lnSpc>
              <a:spcBef>
                <a:spcPts val="900"/>
              </a:spcBef>
              <a:spcAft>
                <a:spcPts val="0"/>
              </a:spcAft>
              <a:buClrTx/>
              <a:buSzTx/>
              <a:buFontTx/>
              <a:buNone/>
              <a:tabLst/>
              <a:defRPr/>
            </a:pPr>
            <a:r>
              <a:rPr kumimoji="0" lang="en-US" sz="1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Content design &amp; setup</a:t>
            </a:r>
          </a:p>
          <a:p>
            <a:pPr marL="0" marR="0" lvl="0" indent="0" algn="l" defTabSz="914367" rtl="0" eaLnBrk="1" fontAlgn="auto" latinLnBrk="0" hangingPunct="1">
              <a:lnSpc>
                <a:spcPct val="100000"/>
              </a:lnSpc>
              <a:spcBef>
                <a:spcPts val="900"/>
              </a:spcBef>
              <a:spcAft>
                <a:spcPts val="0"/>
              </a:spcAft>
              <a:buClrTx/>
              <a:buSzTx/>
              <a:buFontTx/>
              <a:buNone/>
              <a:tabLst/>
              <a:defRPr/>
            </a:pPr>
            <a:r>
              <a:rPr kumimoji="0" lang="en-US" sz="1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Calendar</a:t>
            </a:r>
          </a:p>
          <a:p>
            <a:pPr marL="0" marR="0" lvl="0" indent="0" algn="l" defTabSz="914367" rtl="0" eaLnBrk="1" fontAlgn="auto" latinLnBrk="0" hangingPunct="1">
              <a:lnSpc>
                <a:spcPct val="100000"/>
              </a:lnSpc>
              <a:spcBef>
                <a:spcPts val="900"/>
              </a:spcBef>
              <a:spcAft>
                <a:spcPts val="0"/>
              </a:spcAft>
              <a:buClrTx/>
              <a:buSzTx/>
              <a:buFontTx/>
              <a:buNone/>
              <a:tabLst/>
              <a:defRPr/>
            </a:pPr>
            <a:r>
              <a:rPr kumimoji="0" lang="en-US" sz="1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Attendance</a:t>
            </a:r>
          </a:p>
          <a:p>
            <a:pPr marL="0" marR="0" lvl="0" indent="0" algn="l" defTabSz="914367" rtl="0" eaLnBrk="1" fontAlgn="auto" latinLnBrk="0" hangingPunct="1">
              <a:lnSpc>
                <a:spcPct val="100000"/>
              </a:lnSpc>
              <a:spcBef>
                <a:spcPts val="900"/>
              </a:spcBef>
              <a:spcAft>
                <a:spcPts val="0"/>
              </a:spcAft>
              <a:buClrTx/>
              <a:buSzTx/>
              <a:buFontTx/>
              <a:buNone/>
              <a:tabLst/>
              <a:defRPr/>
            </a:pPr>
            <a:r>
              <a:rPr kumimoji="0" lang="en-US" sz="1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Assignments</a:t>
            </a:r>
          </a:p>
          <a:p>
            <a:pPr marL="0" marR="0" lvl="0" indent="0" algn="l" defTabSz="914400" rtl="0" eaLnBrk="1" fontAlgn="auto" latinLnBrk="0" hangingPunct="1">
              <a:lnSpc>
                <a:spcPct val="100000"/>
              </a:lnSpc>
              <a:spcBef>
                <a:spcPts val="900"/>
              </a:spcBef>
              <a:spcAft>
                <a:spcPts val="0"/>
              </a:spcAft>
              <a:buClrTx/>
              <a:buSzTx/>
              <a:buFontTx/>
              <a:buNone/>
              <a:tabLst/>
              <a:defRPr/>
            </a:pPr>
            <a:r>
              <a:rPr kumimoji="0" lang="en-US" sz="1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Assessments</a:t>
            </a:r>
          </a:p>
          <a:p>
            <a:pPr marL="0" marR="0" lvl="0" indent="0" algn="l" defTabSz="914367" rtl="0" eaLnBrk="1" fontAlgn="auto" latinLnBrk="0" hangingPunct="1">
              <a:lnSpc>
                <a:spcPct val="100000"/>
              </a:lnSpc>
              <a:spcBef>
                <a:spcPts val="900"/>
              </a:spcBef>
              <a:spcAft>
                <a:spcPts val="0"/>
              </a:spcAft>
              <a:buClrTx/>
              <a:buSzTx/>
              <a:buFontTx/>
              <a:buNone/>
              <a:tabLst/>
              <a:defRPr/>
            </a:pPr>
            <a:r>
              <a:rPr kumimoji="0" lang="en-US" sz="1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Gradebook</a:t>
            </a:r>
          </a:p>
          <a:p>
            <a:pPr marL="0" marR="0" lvl="0" indent="0" algn="l" defTabSz="914367" rtl="0" eaLnBrk="1" fontAlgn="auto" latinLnBrk="0" hangingPunct="1">
              <a:lnSpc>
                <a:spcPct val="100000"/>
              </a:lnSpc>
              <a:spcBef>
                <a:spcPts val="900"/>
              </a:spcBef>
              <a:spcAft>
                <a:spcPts val="0"/>
              </a:spcAft>
              <a:buClrTx/>
              <a:buSzTx/>
              <a:buFontTx/>
              <a:buNone/>
              <a:tabLst/>
              <a:defRPr/>
            </a:pPr>
            <a:r>
              <a:rPr kumimoji="0" lang="en-US" sz="1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Outcomes</a:t>
            </a:r>
          </a:p>
          <a:p>
            <a:pPr marL="0" marR="0" lvl="0" indent="0" algn="l" defTabSz="914367" rtl="0" eaLnBrk="1" fontAlgn="auto" latinLnBrk="0" hangingPunct="1">
              <a:lnSpc>
                <a:spcPct val="100000"/>
              </a:lnSpc>
              <a:spcBef>
                <a:spcPts val="900"/>
              </a:spcBef>
              <a:spcAft>
                <a:spcPts val="0"/>
              </a:spcAft>
              <a:buClrTx/>
              <a:buSzTx/>
              <a:buFontTx/>
              <a:buNone/>
              <a:tabLst/>
              <a:defRPr/>
            </a:pPr>
            <a:r>
              <a:rPr kumimoji="0" lang="en-US" sz="1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Parent engagement</a:t>
            </a:r>
          </a:p>
          <a:p>
            <a:pPr marL="0" marR="0" lvl="0" indent="0" algn="l" defTabSz="914367" rtl="0" eaLnBrk="1" fontAlgn="auto" latinLnBrk="0" hangingPunct="1">
              <a:lnSpc>
                <a:spcPct val="100000"/>
              </a:lnSpc>
              <a:spcBef>
                <a:spcPts val="900"/>
              </a:spcBef>
              <a:spcAft>
                <a:spcPts val="0"/>
              </a:spcAft>
              <a:buClrTx/>
              <a:buSzTx/>
              <a:buFontTx/>
              <a:buNone/>
              <a:tabLst/>
              <a:defRPr/>
            </a:pPr>
            <a:r>
              <a:rPr kumimoji="0" lang="en-US" sz="1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Reporting</a:t>
            </a:r>
          </a:p>
          <a:p>
            <a:pPr marL="0" marR="0" lvl="0" indent="0" algn="l" defTabSz="914367" rtl="0" eaLnBrk="1" fontAlgn="auto" latinLnBrk="0" hangingPunct="1">
              <a:lnSpc>
                <a:spcPct val="100000"/>
              </a:lnSpc>
              <a:spcBef>
                <a:spcPts val="900"/>
              </a:spcBef>
              <a:spcAft>
                <a:spcPts val="0"/>
              </a:spcAft>
              <a:buClrTx/>
              <a:buSzTx/>
              <a:buFontTx/>
              <a:buNone/>
              <a:tabLst/>
              <a:defRPr/>
            </a:pPr>
            <a:r>
              <a:rPr kumimoji="0" lang="en-US" sz="1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Analytics</a:t>
            </a:r>
          </a:p>
        </p:txBody>
      </p:sp>
      <p:sp>
        <p:nvSpPr>
          <p:cNvPr id="51" name="TextBox 50">
            <a:extLst>
              <a:ext uri="{FF2B5EF4-FFF2-40B4-BE49-F238E27FC236}">
                <a16:creationId xmlns:a16="http://schemas.microsoft.com/office/drawing/2014/main" id="{EF9250DB-A53B-324A-B38C-1CEE69162135}"/>
              </a:ext>
            </a:extLst>
          </p:cNvPr>
          <p:cNvSpPr txBox="1"/>
          <p:nvPr/>
        </p:nvSpPr>
        <p:spPr>
          <a:xfrm>
            <a:off x="8997632" y="2667759"/>
            <a:ext cx="2193608" cy="2816156"/>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900"/>
              </a:spcBef>
              <a:spcAft>
                <a:spcPts val="0"/>
              </a:spcAft>
              <a:buClrTx/>
              <a:buSzTx/>
              <a:buFontTx/>
              <a:buNone/>
              <a:tabLst/>
              <a:defRPr/>
            </a:pPr>
            <a:r>
              <a:rPr kumimoji="0" lang="en-US" sz="1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Productivity apps</a:t>
            </a:r>
          </a:p>
          <a:p>
            <a:pPr marL="0" marR="0" lvl="0" indent="0" algn="l" defTabSz="914367" rtl="0" eaLnBrk="1" fontAlgn="auto" latinLnBrk="0" hangingPunct="1">
              <a:lnSpc>
                <a:spcPct val="100000"/>
              </a:lnSpc>
              <a:spcBef>
                <a:spcPts val="900"/>
              </a:spcBef>
              <a:spcAft>
                <a:spcPts val="0"/>
              </a:spcAft>
              <a:buClrTx/>
              <a:buSzTx/>
              <a:buFontTx/>
              <a:buNone/>
              <a:tabLst/>
              <a:defRPr/>
            </a:pPr>
            <a:r>
              <a:rPr kumimoji="0" lang="en-US" sz="1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Chat</a:t>
            </a:r>
          </a:p>
          <a:p>
            <a:pPr marL="0" marR="0" lvl="0" indent="0" algn="l" defTabSz="914367" rtl="0" eaLnBrk="1" fontAlgn="auto" latinLnBrk="0" hangingPunct="1">
              <a:lnSpc>
                <a:spcPct val="100000"/>
              </a:lnSpc>
              <a:spcBef>
                <a:spcPts val="900"/>
              </a:spcBef>
              <a:spcAft>
                <a:spcPts val="0"/>
              </a:spcAft>
              <a:buClrTx/>
              <a:buSzTx/>
              <a:buFontTx/>
              <a:buNone/>
              <a:tabLst/>
              <a:defRPr/>
            </a:pPr>
            <a:r>
              <a:rPr kumimoji="0" lang="en-US" sz="1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Real-time collaboration</a:t>
            </a:r>
          </a:p>
          <a:p>
            <a:pPr marL="0" marR="0" lvl="0" indent="0" algn="l" defTabSz="914367" rtl="0" eaLnBrk="1" fontAlgn="auto" latinLnBrk="0" hangingPunct="1">
              <a:lnSpc>
                <a:spcPct val="100000"/>
              </a:lnSpc>
              <a:spcBef>
                <a:spcPts val="900"/>
              </a:spcBef>
              <a:spcAft>
                <a:spcPts val="0"/>
              </a:spcAft>
              <a:buClrTx/>
              <a:buSzTx/>
              <a:buFontTx/>
              <a:buNone/>
              <a:tabLst/>
              <a:defRPr/>
            </a:pPr>
            <a:r>
              <a:rPr kumimoji="0" lang="en-US" sz="1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Video classes</a:t>
            </a:r>
          </a:p>
          <a:p>
            <a:pPr marL="0" marR="0" lvl="0" indent="0" algn="l" defTabSz="914367" rtl="0" eaLnBrk="1" fontAlgn="auto" latinLnBrk="0" hangingPunct="1">
              <a:lnSpc>
                <a:spcPct val="100000"/>
              </a:lnSpc>
              <a:spcBef>
                <a:spcPts val="900"/>
              </a:spcBef>
              <a:spcAft>
                <a:spcPts val="0"/>
              </a:spcAft>
              <a:buClrTx/>
              <a:buSzTx/>
              <a:buFontTx/>
              <a:buNone/>
              <a:tabLst/>
              <a:defRPr/>
            </a:pPr>
            <a:r>
              <a:rPr kumimoji="0" lang="en-US" sz="1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Breakout groups</a:t>
            </a:r>
          </a:p>
          <a:p>
            <a:pPr marL="0" marR="0" lvl="0" indent="0" algn="l" defTabSz="914367" rtl="0" eaLnBrk="1" fontAlgn="auto" latinLnBrk="0" hangingPunct="1">
              <a:lnSpc>
                <a:spcPct val="100000"/>
              </a:lnSpc>
              <a:spcBef>
                <a:spcPts val="900"/>
              </a:spcBef>
              <a:spcAft>
                <a:spcPts val="0"/>
              </a:spcAft>
              <a:buClrTx/>
              <a:buSzTx/>
              <a:buFontTx/>
              <a:buNone/>
              <a:tabLst/>
              <a:defRPr/>
            </a:pPr>
            <a:r>
              <a:rPr kumimoji="0" lang="en-US" sz="1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Live engagement</a:t>
            </a:r>
          </a:p>
          <a:p>
            <a:pPr marL="0" marR="0" lvl="0" indent="0" algn="l" defTabSz="914367" rtl="0" eaLnBrk="1" fontAlgn="auto" latinLnBrk="0" hangingPunct="1">
              <a:lnSpc>
                <a:spcPct val="100000"/>
              </a:lnSpc>
              <a:spcBef>
                <a:spcPts val="900"/>
              </a:spcBef>
              <a:spcAft>
                <a:spcPts val="0"/>
              </a:spcAft>
              <a:buClrTx/>
              <a:buSzTx/>
              <a:buFontTx/>
              <a:buNone/>
              <a:tabLst/>
              <a:defRPr/>
            </a:pPr>
            <a:r>
              <a:rPr kumimoji="0" lang="en-US" sz="1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Social expression</a:t>
            </a:r>
          </a:p>
          <a:p>
            <a:pPr marL="0" marR="0" lvl="0" indent="0" algn="l" defTabSz="914367" rtl="0" eaLnBrk="1" fontAlgn="auto" latinLnBrk="0" hangingPunct="1">
              <a:lnSpc>
                <a:spcPct val="100000"/>
              </a:lnSpc>
              <a:spcBef>
                <a:spcPts val="900"/>
              </a:spcBef>
              <a:spcAft>
                <a:spcPts val="0"/>
              </a:spcAft>
              <a:buClrTx/>
              <a:buSzTx/>
              <a:buFontTx/>
              <a:buNone/>
              <a:tabLst/>
              <a:defRPr/>
            </a:pPr>
            <a:r>
              <a:rPr kumimoji="0" lang="en-US" sz="1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Secure cloud file storage</a:t>
            </a:r>
          </a:p>
          <a:p>
            <a:pPr marL="0" marR="0" lvl="0" indent="0" algn="l" defTabSz="914367" rtl="0" eaLnBrk="1" fontAlgn="auto" latinLnBrk="0" hangingPunct="1">
              <a:lnSpc>
                <a:spcPct val="100000"/>
              </a:lnSpc>
              <a:spcBef>
                <a:spcPts val="900"/>
              </a:spcBef>
              <a:spcAft>
                <a:spcPts val="0"/>
              </a:spcAft>
              <a:buClrTx/>
              <a:buSzTx/>
              <a:buFontTx/>
              <a:buNone/>
              <a:tabLst/>
              <a:defRPr/>
            </a:pPr>
            <a:r>
              <a:rPr kumimoji="0" lang="en-US" sz="1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21</a:t>
            </a:r>
            <a:r>
              <a:rPr kumimoji="0" lang="en-US" sz="1300" b="0" i="0" u="none" strike="noStrike" kern="1200" cap="none" spc="0" normalizeH="0" baseline="3000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st</a:t>
            </a:r>
            <a:r>
              <a:rPr kumimoji="0" lang="en-US" sz="13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 century skills training</a:t>
            </a:r>
          </a:p>
        </p:txBody>
      </p:sp>
      <p:sp>
        <p:nvSpPr>
          <p:cNvPr id="53" name="TextBox 52">
            <a:extLst>
              <a:ext uri="{FF2B5EF4-FFF2-40B4-BE49-F238E27FC236}">
                <a16:creationId xmlns:a16="http://schemas.microsoft.com/office/drawing/2014/main" id="{4DA09EEA-746D-F841-8E04-E3C732C07F4E}"/>
              </a:ext>
            </a:extLst>
          </p:cNvPr>
          <p:cNvSpPr txBox="1"/>
          <p:nvPr/>
        </p:nvSpPr>
        <p:spPr>
          <a:xfrm>
            <a:off x="4267156" y="4423054"/>
            <a:ext cx="3657687" cy="1884106"/>
          </a:xfrm>
          <a:prstGeom prst="rect">
            <a:avLst/>
          </a:prstGeom>
          <a:noFill/>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p>
            <a:pPr marL="285750" marR="0" lvl="0" indent="-285750" algn="l" defTabSz="914367" rtl="0" eaLnBrk="1" fontAlgn="auto" latinLnBrk="0" hangingPunct="1">
              <a:lnSpc>
                <a:spcPct val="100000"/>
              </a:lnSpc>
              <a:spcBef>
                <a:spcPts val="0"/>
              </a:spcBef>
              <a:spcAft>
                <a:spcPts val="100"/>
              </a:spcAft>
              <a:buClrTx/>
              <a:buSzTx/>
              <a:buFont typeface="Wingdings" panose="05000000000000000000" pitchFamily="2" charset="2"/>
              <a:buChar char="ü"/>
              <a:tabLst/>
              <a:defRPr/>
            </a:pPr>
            <a:r>
              <a:rPr kumimoji="0" lang="en-US" sz="1600" b="0" i="0" u="none" strike="noStrike" kern="1200" cap="none" spc="0" normalizeH="0" baseline="0" noProof="0">
                <a:ln>
                  <a:noFill/>
                </a:ln>
                <a:solidFill>
                  <a:srgbClr val="FFFFFF"/>
                </a:solidFill>
                <a:effectLst/>
                <a:uLnTx/>
                <a:uFillTx/>
                <a:latin typeface="Segoe UI"/>
                <a:ea typeface="+mn-lt"/>
                <a:cs typeface="Segoe UI Semibold" panose="020B0502040204020203" pitchFamily="34" charset="0"/>
              </a:rPr>
              <a:t>Complimentary workspaces for teaching and learning</a:t>
            </a: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a:ln>
                <a:noFill/>
              </a:ln>
              <a:solidFill>
                <a:srgbClr val="FFFFFF"/>
              </a:solidFill>
              <a:effectLst/>
              <a:uLnTx/>
              <a:uFillTx/>
              <a:latin typeface="Segoe UI"/>
              <a:ea typeface="+mn-lt"/>
              <a:cs typeface="Segoe UI Semibold" panose="020B0502040204020203" pitchFamily="34" charset="0"/>
            </a:endParaRP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a:ln>
                  <a:noFill/>
                </a:ln>
                <a:solidFill>
                  <a:srgbClr val="FFFFFF"/>
                </a:solidFill>
                <a:effectLst/>
                <a:uLnTx/>
                <a:uFillTx/>
                <a:latin typeface="Segoe UI"/>
                <a:ea typeface="+mn-lt"/>
                <a:cs typeface="Segoe UI Semibold" panose="020B0502040204020203" pitchFamily="34" charset="0"/>
              </a:rPr>
              <a:t>Seamlessly integrated </a:t>
            </a: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200" b="0" i="0" u="none" strike="noStrike" kern="1200" cap="none" spc="0" normalizeH="0" baseline="0" noProof="0">
              <a:ln>
                <a:noFill/>
              </a:ln>
              <a:solidFill>
                <a:srgbClr val="FFFFFF"/>
              </a:solidFill>
              <a:effectLst/>
              <a:uLnTx/>
              <a:uFillTx/>
              <a:latin typeface="Segoe UI"/>
              <a:ea typeface="+mn-lt"/>
              <a:cs typeface="Segoe UI Semibold" panose="020B0502040204020203" pitchFamily="34" charset="0"/>
            </a:endParaRPr>
          </a:p>
          <a:p>
            <a:pPr marL="285750" marR="0" lvl="0" indent="-285750" algn="l" defTabSz="91436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a:ln>
                  <a:noFill/>
                </a:ln>
                <a:solidFill>
                  <a:srgbClr val="FFFFFF"/>
                </a:solidFill>
                <a:effectLst/>
                <a:uLnTx/>
                <a:uFillTx/>
                <a:latin typeface="Segoe UI"/>
                <a:ea typeface="+mn-lt"/>
                <a:cs typeface="Segoe UI Semibold" panose="020B0502040204020203" pitchFamily="34" charset="0"/>
              </a:rPr>
              <a:t>Improved learning environment</a:t>
            </a:r>
          </a:p>
          <a:p>
            <a:pPr marL="0" marR="0" lvl="0" indent="0" algn="ctr" defTabSz="914367"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6266A5"/>
              </a:solidFill>
              <a:effectLst/>
              <a:uLnTx/>
              <a:uFillTx/>
              <a:latin typeface="Segoe UI" panose="020B0502040204020203" pitchFamily="34" charset="0"/>
              <a:ea typeface="+mn-ea"/>
              <a:cs typeface="Segoe UI" panose="020B0502040204020203" pitchFamily="34" charset="0"/>
            </a:endParaRPr>
          </a:p>
        </p:txBody>
      </p:sp>
      <p:grpSp>
        <p:nvGrpSpPr>
          <p:cNvPr id="15" name="Group 14">
            <a:extLst>
              <a:ext uri="{FF2B5EF4-FFF2-40B4-BE49-F238E27FC236}">
                <a16:creationId xmlns:a16="http://schemas.microsoft.com/office/drawing/2014/main" id="{1A4E3B01-7ADB-4332-A837-11D315923B7A}"/>
              </a:ext>
            </a:extLst>
          </p:cNvPr>
          <p:cNvGrpSpPr/>
          <p:nvPr/>
        </p:nvGrpSpPr>
        <p:grpSpPr>
          <a:xfrm>
            <a:off x="9069871" y="1628067"/>
            <a:ext cx="1477455" cy="683444"/>
            <a:chOff x="7308475" y="1921955"/>
            <a:chExt cx="3870674" cy="1790499"/>
          </a:xfrm>
        </p:grpSpPr>
        <p:pic>
          <p:nvPicPr>
            <p:cNvPr id="16" name="Picture 15" descr="Logo&#10;&#10;Description automatically generated">
              <a:extLst>
                <a:ext uri="{FF2B5EF4-FFF2-40B4-BE49-F238E27FC236}">
                  <a16:creationId xmlns:a16="http://schemas.microsoft.com/office/drawing/2014/main" id="{58429534-6EBD-4DC7-9BEB-FEEFF6DB12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2785"/>
            <a:stretch/>
          </p:blipFill>
          <p:spPr>
            <a:xfrm>
              <a:off x="8752955" y="1921955"/>
              <a:ext cx="981714" cy="938786"/>
            </a:xfrm>
            <a:prstGeom prst="rect">
              <a:avLst/>
            </a:prstGeom>
          </p:spPr>
        </p:pic>
        <p:pic>
          <p:nvPicPr>
            <p:cNvPr id="17" name="Picture 16" descr="Logo&#10;&#10;Description automatically generated">
              <a:extLst>
                <a:ext uri="{FF2B5EF4-FFF2-40B4-BE49-F238E27FC236}">
                  <a16:creationId xmlns:a16="http://schemas.microsoft.com/office/drawing/2014/main" id="{C9EECE13-8ACE-4A5F-B63F-84D07885E2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369" r="-3086"/>
            <a:stretch/>
          </p:blipFill>
          <p:spPr>
            <a:xfrm>
              <a:off x="7308475" y="2951346"/>
              <a:ext cx="3870674" cy="761108"/>
            </a:xfrm>
            <a:prstGeom prst="rect">
              <a:avLst/>
            </a:prstGeom>
          </p:spPr>
        </p:pic>
      </p:grpSp>
      <p:sp>
        <p:nvSpPr>
          <p:cNvPr id="20" name="Rectangle: Rounded Corners 19">
            <a:extLst>
              <a:ext uri="{FF2B5EF4-FFF2-40B4-BE49-F238E27FC236}">
                <a16:creationId xmlns:a16="http://schemas.microsoft.com/office/drawing/2014/main" id="{7A9B1151-4A2E-4C50-8897-A34045BDA446}"/>
              </a:ext>
            </a:extLst>
          </p:cNvPr>
          <p:cNvSpPr/>
          <p:nvPr/>
        </p:nvSpPr>
        <p:spPr bwMode="auto">
          <a:xfrm>
            <a:off x="5190489" y="1661418"/>
            <a:ext cx="1811020" cy="1732022"/>
          </a:xfrm>
          <a:prstGeom prst="roundRect">
            <a:avLst>
              <a:gd name="adj" fmla="val 50000"/>
            </a:avLst>
          </a:prstGeom>
          <a:solidFill>
            <a:schemeClr val="bg2"/>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36" name="Group 35">
            <a:extLst>
              <a:ext uri="{FF2B5EF4-FFF2-40B4-BE49-F238E27FC236}">
                <a16:creationId xmlns:a16="http://schemas.microsoft.com/office/drawing/2014/main" id="{166C6D1A-763E-4756-82A4-A64EAE7F9E99}"/>
              </a:ext>
            </a:extLst>
          </p:cNvPr>
          <p:cNvGrpSpPr/>
          <p:nvPr/>
        </p:nvGrpSpPr>
        <p:grpSpPr>
          <a:xfrm>
            <a:off x="5478715" y="1978078"/>
            <a:ext cx="1234568" cy="1234567"/>
            <a:chOff x="5199560" y="2621072"/>
            <a:chExt cx="1792880" cy="1792879"/>
          </a:xfrm>
        </p:grpSpPr>
        <p:pic>
          <p:nvPicPr>
            <p:cNvPr id="37" name="Picture 36">
              <a:extLst>
                <a:ext uri="{FF2B5EF4-FFF2-40B4-BE49-F238E27FC236}">
                  <a16:creationId xmlns:a16="http://schemas.microsoft.com/office/drawing/2014/main" id="{04357E63-1049-41E8-A98A-5469DCD46D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99560" y="2621072"/>
              <a:ext cx="1792880" cy="1792879"/>
            </a:xfrm>
            <a:prstGeom prst="rect">
              <a:avLst/>
            </a:prstGeom>
          </p:spPr>
        </p:pic>
        <p:cxnSp>
          <p:nvCxnSpPr>
            <p:cNvPr id="38" name="Straight Connector 37">
              <a:extLst>
                <a:ext uri="{FF2B5EF4-FFF2-40B4-BE49-F238E27FC236}">
                  <a16:creationId xmlns:a16="http://schemas.microsoft.com/office/drawing/2014/main" id="{466449D8-61FA-42C1-8EAF-ADF3F3D7F9B0}"/>
                </a:ext>
              </a:extLst>
            </p:cNvPr>
            <p:cNvCxnSpPr>
              <a:cxnSpLocks/>
            </p:cNvCxnSpPr>
            <p:nvPr/>
          </p:nvCxnSpPr>
          <p:spPr>
            <a:xfrm>
              <a:off x="5558716" y="3472098"/>
              <a:ext cx="1085210" cy="0"/>
            </a:xfrm>
            <a:prstGeom prst="line">
              <a:avLst/>
            </a:prstGeom>
            <a:ln>
              <a:solidFill>
                <a:srgbClr val="0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C873D3F7-622F-4DE7-AE4B-C4F552A5E3F8}"/>
                </a:ext>
              </a:extLst>
            </p:cNvPr>
            <p:cNvSpPr/>
            <p:nvPr/>
          </p:nvSpPr>
          <p:spPr bwMode="auto">
            <a:xfrm>
              <a:off x="5887604" y="2823002"/>
              <a:ext cx="568757" cy="489854"/>
            </a:xfrm>
            <a:prstGeom prst="rect">
              <a:avLst/>
            </a:prstGeom>
            <a:solidFill>
              <a:srgbClr val="EFEF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0" name="Picture 39">
              <a:extLst>
                <a:ext uri="{FF2B5EF4-FFF2-40B4-BE49-F238E27FC236}">
                  <a16:creationId xmlns:a16="http://schemas.microsoft.com/office/drawing/2014/main" id="{EEF3A723-57A4-499C-9C35-90A7C61089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00007" y="2752557"/>
              <a:ext cx="878784" cy="878784"/>
            </a:xfrm>
            <a:prstGeom prst="rect">
              <a:avLst/>
            </a:prstGeom>
          </p:spPr>
        </p:pic>
        <p:sp>
          <p:nvSpPr>
            <p:cNvPr id="41" name="Rectangle 40">
              <a:extLst>
                <a:ext uri="{FF2B5EF4-FFF2-40B4-BE49-F238E27FC236}">
                  <a16:creationId xmlns:a16="http://schemas.microsoft.com/office/drawing/2014/main" id="{61DF2ED6-211D-4A86-A930-E1204136447C}"/>
                </a:ext>
              </a:extLst>
            </p:cNvPr>
            <p:cNvSpPr/>
            <p:nvPr/>
          </p:nvSpPr>
          <p:spPr bwMode="auto">
            <a:xfrm>
              <a:off x="5626894" y="3476625"/>
              <a:ext cx="226219" cy="157097"/>
            </a:xfrm>
            <a:prstGeom prst="rect">
              <a:avLst/>
            </a:prstGeom>
            <a:solidFill>
              <a:srgbClr val="EFEF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4" name="Title 2">
            <a:extLst>
              <a:ext uri="{FF2B5EF4-FFF2-40B4-BE49-F238E27FC236}">
                <a16:creationId xmlns:a16="http://schemas.microsoft.com/office/drawing/2014/main" id="{DBD16836-9C13-4D09-80A9-6A347C3930CD}"/>
              </a:ext>
              <a:ext uri="{C183D7F6-B498-43B3-948B-1728B52AA6E4}">
                <adec:decorative xmlns:adec="http://schemas.microsoft.com/office/drawing/2017/decorative" val="1"/>
              </a:ext>
            </a:extLst>
          </p:cNvPr>
          <p:cNvSpPr txBox="1">
            <a:spLocks/>
          </p:cNvSpPr>
          <p:nvPr/>
        </p:nvSpPr>
        <p:spPr>
          <a:xfrm>
            <a:off x="448351" y="221787"/>
            <a:ext cx="11078987" cy="338554"/>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367" rtl="0" eaLnBrk="1" fontAlgn="auto" latinLnBrk="0" hangingPunct="1">
              <a:lnSpc>
                <a:spcPts val="3137"/>
              </a:lnSpc>
              <a:spcBef>
                <a:spcPct val="0"/>
              </a:spcBef>
              <a:spcAft>
                <a:spcPts val="0"/>
              </a:spcAft>
              <a:buClrTx/>
              <a:buSzTx/>
              <a:buFontTx/>
              <a:buNone/>
              <a:tabLst/>
              <a:defRPr/>
            </a:pPr>
            <a:r>
              <a:rPr kumimoji="0" lang="en-US" sz="2800" b="0" i="0" u="none" strike="noStrike" kern="1200" cap="none" spc="0" normalizeH="0" baseline="0" noProof="0">
                <a:ln w="3175">
                  <a:noFill/>
                </a:ln>
                <a:solidFill>
                  <a:srgbClr val="505050"/>
                </a:solidFill>
                <a:effectLst/>
                <a:uLnTx/>
                <a:uFillTx/>
                <a:latin typeface="Segoe UI"/>
                <a:ea typeface="+mn-ea"/>
                <a:cs typeface="Segoe UI Semibold" panose="020B0702040204020203" pitchFamily="34" charset="0"/>
              </a:rPr>
              <a:t>Brought together | Used together</a:t>
            </a:r>
          </a:p>
          <a:p>
            <a:pPr marL="0" marR="0" lvl="0" indent="0" algn="ctr" defTabSz="914367" rtl="0" eaLnBrk="1" fontAlgn="auto" latinLnBrk="0" hangingPunct="1">
              <a:lnSpc>
                <a:spcPts val="3137"/>
              </a:lnSpc>
              <a:spcBef>
                <a:spcPct val="0"/>
              </a:spcBef>
              <a:spcAft>
                <a:spcPts val="0"/>
              </a:spcAft>
              <a:buClrTx/>
              <a:buSzTx/>
              <a:buFontTx/>
              <a:buNone/>
              <a:tabLst/>
              <a:defRPr/>
            </a:pPr>
            <a:r>
              <a:rPr kumimoji="0" lang="en-US" sz="2800" b="0" i="0" u="none" strike="noStrike" kern="1200" cap="none" spc="0" normalizeH="0" baseline="0" noProof="0">
                <a:ln w="3175">
                  <a:noFill/>
                </a:ln>
                <a:solidFill>
                  <a:srgbClr val="505050"/>
                </a:solidFill>
                <a:effectLst/>
                <a:uLnTx/>
                <a:uFillTx/>
                <a:latin typeface="Segoe UI"/>
                <a:ea typeface="+mn-ea"/>
                <a:cs typeface="Segoe UI Semibold" panose="020B0702040204020203" pitchFamily="34" charset="0"/>
              </a:rPr>
              <a:t>Creating a simple, integrated learning experience platform</a:t>
            </a:r>
            <a:endParaRPr kumimoji="0" lang="en-US" sz="2800" b="0" i="0" u="none" strike="noStrike" kern="1200" cap="none" spc="-147" normalizeH="0" baseline="0" noProof="0">
              <a:ln w="3175">
                <a:noFill/>
              </a:ln>
              <a:solidFill>
                <a:srgbClr val="505050"/>
              </a:solidFill>
              <a:effectLst/>
              <a:uLnTx/>
              <a:uFillTx/>
              <a:latin typeface="Segoe UI"/>
              <a:ea typeface="+mn-ea"/>
              <a:cs typeface="Segoe UI Semibold" panose="020B0702040204020203" pitchFamily="34" charset="0"/>
            </a:endParaRPr>
          </a:p>
        </p:txBody>
      </p:sp>
      <p:sp>
        <p:nvSpPr>
          <p:cNvPr id="50" name="TextBox 49">
            <a:extLst>
              <a:ext uri="{FF2B5EF4-FFF2-40B4-BE49-F238E27FC236}">
                <a16:creationId xmlns:a16="http://schemas.microsoft.com/office/drawing/2014/main" id="{6DE22B68-8E45-4D07-ACEC-00B95506AF7C}"/>
              </a:ext>
            </a:extLst>
          </p:cNvPr>
          <p:cNvSpPr txBox="1"/>
          <p:nvPr/>
        </p:nvSpPr>
        <p:spPr>
          <a:xfrm>
            <a:off x="4733289" y="3693198"/>
            <a:ext cx="2725420" cy="646331"/>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10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panose="020B0502040204020203" pitchFamily="34" charset="0"/>
                <a:ea typeface="+mn-lt"/>
                <a:cs typeface="Segoe UI" panose="020B0502040204020203" pitchFamily="34" charset="0"/>
              </a:rPr>
              <a:t>Teaching and learning</a:t>
            </a:r>
            <a:br>
              <a:rPr kumimoji="0" lang="en-US" sz="1800" b="1" i="0" u="none" strike="noStrike" kern="1200" cap="none" spc="0" normalizeH="0" baseline="0" noProof="0">
                <a:ln>
                  <a:noFill/>
                </a:ln>
                <a:solidFill>
                  <a:srgbClr val="FFFFFF"/>
                </a:solidFill>
                <a:effectLst/>
                <a:uLnTx/>
                <a:uFillTx/>
                <a:latin typeface="Segoe UI" panose="020B0502040204020203" pitchFamily="34" charset="0"/>
                <a:ea typeface="+mn-lt"/>
                <a:cs typeface="Segoe UI" panose="020B0502040204020203" pitchFamily="34" charset="0"/>
              </a:rPr>
            </a:br>
            <a:r>
              <a:rPr kumimoji="0" lang="en-US" sz="1800" b="1" i="0" u="none" strike="noStrike" kern="1200" cap="none" spc="0" normalizeH="0" baseline="0" noProof="0">
                <a:ln>
                  <a:noFill/>
                </a:ln>
                <a:solidFill>
                  <a:srgbClr val="FFFFFF"/>
                </a:solidFill>
                <a:effectLst/>
                <a:uLnTx/>
                <a:uFillTx/>
                <a:latin typeface="Segoe UI" panose="020B0502040204020203" pitchFamily="34" charset="0"/>
                <a:ea typeface="+mn-lt"/>
                <a:cs typeface="Segoe UI" panose="020B0502040204020203" pitchFamily="34" charset="0"/>
              </a:rPr>
              <a:t>re-imagined​</a:t>
            </a: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lt"/>
              <a:cs typeface="Segoe UI Semibold" panose="020B0502040204020203" pitchFamily="34" charset="0"/>
            </a:endParaRPr>
          </a:p>
        </p:txBody>
      </p:sp>
      <p:pic>
        <p:nvPicPr>
          <p:cNvPr id="5" name="Picture 4" descr="Shape&#10;&#10;Description automatically generated with low confidence">
            <a:extLst>
              <a:ext uri="{FF2B5EF4-FFF2-40B4-BE49-F238E27FC236}">
                <a16:creationId xmlns:a16="http://schemas.microsoft.com/office/drawing/2014/main" id="{335A3928-77E8-4422-AEAF-7C110F95A219}"/>
              </a:ext>
            </a:extLst>
          </p:cNvPr>
          <p:cNvPicPr>
            <a:picLocks noChangeAspect="1"/>
          </p:cNvPicPr>
          <p:nvPr/>
        </p:nvPicPr>
        <p:blipFill>
          <a:blip r:embed="rId7" cstate="print">
            <a:duotone>
              <a:srgbClr val="737373">
                <a:shade val="45000"/>
                <a:satMod val="135000"/>
              </a:srgbClr>
              <a:prstClr val="white"/>
            </a:duotone>
            <a:extLst>
              <a:ext uri="{28A0092B-C50C-407E-A947-70E740481C1C}">
                <a14:useLocalDpi xmlns:a14="http://schemas.microsoft.com/office/drawing/2010/main" val="0"/>
              </a:ext>
            </a:extLst>
          </a:blip>
          <a:stretch>
            <a:fillRect/>
          </a:stretch>
        </p:blipFill>
        <p:spPr>
          <a:xfrm>
            <a:off x="1825230" y="1628067"/>
            <a:ext cx="562422" cy="562422"/>
          </a:xfrm>
          <a:prstGeom prst="rect">
            <a:avLst/>
          </a:prstGeom>
        </p:spPr>
        <p:style>
          <a:lnRef idx="0">
            <a:scrgbClr r="0" g="0" b="0"/>
          </a:lnRef>
          <a:fillRef idx="0">
            <a:scrgbClr r="0" g="0" b="0"/>
          </a:fillRef>
          <a:effectRef idx="0">
            <a:scrgbClr r="0" g="0" b="0"/>
          </a:effectRef>
          <a:fontRef idx="major"/>
        </p:style>
      </p:pic>
      <p:sp>
        <p:nvSpPr>
          <p:cNvPr id="6" name="TextBox 5">
            <a:extLst>
              <a:ext uri="{FF2B5EF4-FFF2-40B4-BE49-F238E27FC236}">
                <a16:creationId xmlns:a16="http://schemas.microsoft.com/office/drawing/2014/main" id="{0A15A864-94C7-4408-ACFA-4E7CA1DE3D9D}"/>
              </a:ext>
            </a:extLst>
          </p:cNvPr>
          <p:cNvSpPr txBox="1"/>
          <p:nvPr/>
        </p:nvSpPr>
        <p:spPr>
          <a:xfrm>
            <a:off x="1048538" y="2141062"/>
            <a:ext cx="2115806" cy="585417"/>
          </a:xfrm>
          <a:prstGeom prst="rect">
            <a:avLst/>
          </a:prstGeom>
          <a:noFill/>
        </p:spPr>
        <p:txBody>
          <a:bodyPr wrap="square">
            <a:spAutoFit/>
          </a:bodyPr>
          <a:lstStyle/>
          <a:p>
            <a:pPr marL="0" marR="0" lvl="0" indent="0" algn="ctr" defTabSz="932472" rtl="0" eaLnBrk="1" fontAlgn="base" latinLnBrk="0" hangingPunct="1">
              <a:lnSpc>
                <a:spcPct val="120000"/>
              </a:lnSpc>
              <a:spcBef>
                <a:spcPct val="0"/>
              </a:spcBef>
              <a:spcAft>
                <a:spcPct val="0"/>
              </a:spcAft>
              <a:buClrTx/>
              <a:buSzTx/>
              <a:buFontTx/>
              <a:buNone/>
              <a:tabLst/>
              <a:defRPr/>
            </a:pPr>
            <a:r>
              <a:rPr kumimoji="0" lang="en-US" sz="1400" b="1" i="0" u="none" strike="noStrike" kern="1200" cap="none" spc="0" normalizeH="0" baseline="0" noProof="0">
                <a:ln>
                  <a:noFill/>
                </a:ln>
                <a:solidFill>
                  <a:srgbClr val="737373"/>
                </a:solidFill>
                <a:effectLst/>
                <a:uLnTx/>
                <a:uFillTx/>
                <a:latin typeface="Segoe UI"/>
                <a:ea typeface="+mn-ea"/>
                <a:cs typeface="Segoe UI Semibold" panose="020B0702040204020203" pitchFamily="34" charset="0"/>
              </a:rPr>
              <a:t>Learning Management Systems</a:t>
            </a:r>
          </a:p>
        </p:txBody>
      </p:sp>
    </p:spTree>
    <p:extLst>
      <p:ext uri="{BB962C8B-B14F-4D97-AF65-F5344CB8AC3E}">
        <p14:creationId xmlns:p14="http://schemas.microsoft.com/office/powerpoint/2010/main" val="423149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3EEE53-31E4-44EC-B7BC-38B949134AFB}"/>
              </a:ext>
            </a:extLst>
          </p:cNvPr>
          <p:cNvSpPr/>
          <p:nvPr/>
        </p:nvSpPr>
        <p:spPr>
          <a:xfrm>
            <a:off x="6652758" y="0"/>
            <a:ext cx="5539242" cy="6858000"/>
          </a:xfrm>
          <a:prstGeom prst="rect">
            <a:avLst/>
          </a:prstGeom>
          <a:solidFill>
            <a:srgbClr val="0078D7">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 name="TextBox 1">
            <a:extLst>
              <a:ext uri="{FF2B5EF4-FFF2-40B4-BE49-F238E27FC236}">
                <a16:creationId xmlns:a16="http://schemas.microsoft.com/office/drawing/2014/main" id="{01CF8B8B-DEF7-4468-A162-709C084B5D01}"/>
              </a:ext>
            </a:extLst>
          </p:cNvPr>
          <p:cNvSpPr txBox="1"/>
          <p:nvPr/>
        </p:nvSpPr>
        <p:spPr>
          <a:xfrm>
            <a:off x="455999" y="1676400"/>
            <a:ext cx="4124740" cy="493981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1600" b="0" i="0" u="none" strike="noStrike" kern="1200" cap="none" spc="0" normalizeH="0" baseline="0" noProof="0">
                <a:ln>
                  <a:noFill/>
                </a:ln>
                <a:solidFill>
                  <a:srgbClr val="282828"/>
                </a:solidFill>
                <a:effectLst/>
                <a:uLnTx/>
                <a:uFillTx/>
                <a:latin typeface="Segoe UI"/>
                <a:ea typeface="Calibri" panose="020F0502020204030204" pitchFamily="34" charset="0"/>
                <a:cs typeface="Times New Roman"/>
              </a:rPr>
              <a:t>The OneDrive LTI app (LTI 1.3) allows educators and students to create course content, complete assignments and collaborate using OneDrive and Microsoft 365 all without leaving the LMS.</a:t>
            </a:r>
          </a:p>
          <a:p>
            <a:pPr marL="285750" marR="0" lvl="0" indent="-285750" algn="l" defTabSz="914400" rtl="0" eaLnBrk="1" fontAlgn="auto" latinLnBrk="0" hangingPunct="1">
              <a:lnSpc>
                <a:spcPct val="100000"/>
              </a:lnSpc>
              <a:spcBef>
                <a:spcPts val="0"/>
              </a:spcBef>
              <a:spcAft>
                <a:spcPts val="1200"/>
              </a:spcAft>
              <a:buClr>
                <a:srgbClr val="0078D4"/>
              </a:buClr>
              <a:buSzTx/>
              <a:buFont typeface="Wingdings" panose="05000000000000000000" pitchFamily="2" charset="2"/>
              <a:buChar char="ü"/>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a:rPr>
              <a:t>Integrates with assignment, collaboration, and grading workflows</a:t>
            </a:r>
          </a:p>
          <a:p>
            <a:pPr marL="285750" marR="0" lvl="0" indent="-285750" algn="l" defTabSz="914400" rtl="0" eaLnBrk="1" fontAlgn="auto" latinLnBrk="0" hangingPunct="1">
              <a:lnSpc>
                <a:spcPct val="100000"/>
              </a:lnSpc>
              <a:spcBef>
                <a:spcPts val="0"/>
              </a:spcBef>
              <a:spcAft>
                <a:spcPts val="1200"/>
              </a:spcAft>
              <a:buClr>
                <a:srgbClr val="0078D4"/>
              </a:buClr>
              <a:buSzTx/>
              <a:buFont typeface="Wingdings" panose="05000000000000000000" pitchFamily="2" charset="2"/>
              <a:buChar char="ü"/>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a:rPr>
              <a:t>Educators can add Microsoft files to course content and assignments</a:t>
            </a:r>
          </a:p>
          <a:p>
            <a:pPr marL="285750" marR="0" lvl="0" indent="-285750" algn="l" defTabSz="914400" rtl="0" eaLnBrk="1" fontAlgn="auto" latinLnBrk="0" hangingPunct="1">
              <a:lnSpc>
                <a:spcPct val="100000"/>
              </a:lnSpc>
              <a:spcBef>
                <a:spcPts val="0"/>
              </a:spcBef>
              <a:spcAft>
                <a:spcPts val="1200"/>
              </a:spcAft>
              <a:buClr>
                <a:srgbClr val="0078D4"/>
              </a:buClr>
              <a:buSzTx/>
              <a:buFont typeface="Wingdings" panose="05000000000000000000" pitchFamily="2" charset="2"/>
              <a:buChar char="ü"/>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a:rPr>
              <a:t>Students can work on Microsoft document assignments and collaborations</a:t>
            </a:r>
          </a:p>
          <a:p>
            <a:pPr marL="285750" marR="0" lvl="0" indent="-285750" algn="l" defTabSz="914400" rtl="0" eaLnBrk="1" fontAlgn="auto" latinLnBrk="0" hangingPunct="1">
              <a:lnSpc>
                <a:spcPct val="100000"/>
              </a:lnSpc>
              <a:spcBef>
                <a:spcPts val="0"/>
              </a:spcBef>
              <a:spcAft>
                <a:spcPts val="1200"/>
              </a:spcAft>
              <a:buClr>
                <a:srgbClr val="0078D4"/>
              </a:buClr>
              <a:buSzTx/>
              <a:buFont typeface="Wingdings" panose="05000000000000000000" pitchFamily="2" charset="2"/>
              <a:buChar char="ü"/>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a:rPr>
              <a:t>Support for multiple OneDrive accounts</a:t>
            </a:r>
          </a:p>
          <a:p>
            <a:pPr marL="285750" marR="0" lvl="0" indent="-285750" algn="l" defTabSz="914400" rtl="0" eaLnBrk="1" fontAlgn="auto" latinLnBrk="0" hangingPunct="1">
              <a:lnSpc>
                <a:spcPct val="100000"/>
              </a:lnSpc>
              <a:spcBef>
                <a:spcPts val="0"/>
              </a:spcBef>
              <a:spcAft>
                <a:spcPts val="1200"/>
              </a:spcAft>
              <a:buClr>
                <a:srgbClr val="0078D4"/>
              </a:buClr>
              <a:buSzTx/>
              <a:buFont typeface="Wingdings" panose="05000000000000000000" pitchFamily="2" charset="2"/>
              <a:buChar char="ü"/>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a:rPr>
              <a:t>Modern and updated user experience including new OneDrive picker and new Microsoft viewers and editors</a:t>
            </a:r>
            <a:endParaRPr kumimoji="0" lang="en-US" sz="1600" b="0" i="0" u="none" strike="noStrike" kern="1200" cap="none" spc="0" normalizeH="0" baseline="0" noProof="0">
              <a:ln>
                <a:noFill/>
              </a:ln>
              <a:solidFill>
                <a:srgbClr val="2F2F2F"/>
              </a:solidFill>
              <a:effectLst/>
              <a:uLnTx/>
              <a:uFillTx/>
              <a:latin typeface="Segoe UI Semibold"/>
              <a:ea typeface="+mn-ea"/>
              <a:cs typeface="+mn-cs"/>
            </a:endParaRP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1600" b="0" i="0" u="none" strike="noStrike" kern="1200" cap="none" spc="0" normalizeH="0" baseline="0" noProof="0">
                <a:ln>
                  <a:noFill/>
                </a:ln>
                <a:solidFill>
                  <a:srgbClr val="2F2F2F"/>
                </a:solidFill>
                <a:effectLst/>
                <a:uLnTx/>
                <a:uFillTx/>
                <a:latin typeface="Segoe UI Semibold"/>
                <a:ea typeface="+mn-ea"/>
                <a:cs typeface="+mn-cs"/>
              </a:rPr>
              <a:t>Release timing: </a:t>
            </a:r>
            <a:r>
              <a:rPr kumimoji="0" lang="en-US" sz="1600" b="0" i="0" u="none" strike="noStrike" kern="1200" cap="none" spc="0" normalizeH="0" baseline="0" noProof="0">
                <a:ln>
                  <a:noFill/>
                </a:ln>
                <a:solidFill>
                  <a:srgbClr val="000000"/>
                </a:solidFill>
                <a:effectLst/>
                <a:uLnTx/>
                <a:uFillTx/>
                <a:latin typeface="Segoe UI"/>
                <a:ea typeface="+mn-ea"/>
                <a:cs typeface="Segoe UI"/>
              </a:rPr>
              <a:t>August 2021 (Canvas)</a:t>
            </a:r>
          </a:p>
        </p:txBody>
      </p:sp>
      <p:sp>
        <p:nvSpPr>
          <p:cNvPr id="8" name="Title 1">
            <a:extLst>
              <a:ext uri="{FF2B5EF4-FFF2-40B4-BE49-F238E27FC236}">
                <a16:creationId xmlns:a16="http://schemas.microsoft.com/office/drawing/2014/main" id="{B4DE2B18-9576-4FCD-A60D-47FFB9CAC667}"/>
              </a:ext>
            </a:extLst>
          </p:cNvPr>
          <p:cNvSpPr txBox="1">
            <a:spLocks/>
          </p:cNvSpPr>
          <p:nvPr/>
        </p:nvSpPr>
        <p:spPr>
          <a:xfrm>
            <a:off x="1128646" y="697284"/>
            <a:ext cx="8494856" cy="338554"/>
          </a:xfrm>
          <a:prstGeom prst="rect">
            <a:avLst/>
          </a:prstGeom>
        </p:spPr>
        <p:txBody>
          <a:bodyPr vert="horz" wrap="square" lIns="0" tIns="0" rIns="0" bIns="0" rtlCol="0" anchor="ctr">
            <a:spAutoFit/>
          </a:bodyPr>
          <a:lstStyle>
            <a:lvl1pPr algn="ctr" defTabSz="699422" rtl="0" eaLnBrk="1" latinLnBrk="0" hangingPunct="1">
              <a:lnSpc>
                <a:spcPct val="100000"/>
              </a:lnSpc>
              <a:spcBef>
                <a:spcPct val="0"/>
              </a:spcBef>
              <a:buNone/>
              <a:defRPr lang="en-US" sz="4500" b="1" kern="1200" cap="none" spc="-38"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699422" rtl="0" eaLnBrk="1" fontAlgn="auto" latinLnBrk="0" hangingPunct="1">
              <a:lnSpc>
                <a:spcPct val="100000"/>
              </a:lnSpc>
              <a:spcBef>
                <a:spcPct val="0"/>
              </a:spcBef>
              <a:spcAft>
                <a:spcPts val="0"/>
              </a:spcAft>
              <a:buClrTx/>
              <a:buSzTx/>
              <a:buFontTx/>
              <a:buNone/>
              <a:tabLst/>
              <a:defRPr/>
            </a:pPr>
            <a:r>
              <a:rPr kumimoji="0" lang="en-US" sz="2200" b="1" i="0" u="none" strike="noStrike" kern="1200" cap="none" spc="-38" normalizeH="0" baseline="0" noProof="0">
                <a:ln w="3175">
                  <a:noFill/>
                </a:ln>
                <a:solidFill>
                  <a:srgbClr val="0078D4"/>
                </a:solidFill>
                <a:effectLst/>
                <a:uLnTx/>
                <a:uFillTx/>
                <a:latin typeface="Segoe UI Semibold"/>
                <a:ea typeface="+mn-ea"/>
                <a:cs typeface="Segoe UI" pitchFamily="34" charset="0"/>
              </a:rPr>
              <a:t>Find and embed Office docs with the new OneDrive LTI app</a:t>
            </a:r>
          </a:p>
        </p:txBody>
      </p:sp>
      <p:pic>
        <p:nvPicPr>
          <p:cNvPr id="3" name="Picture 2" descr="A close up of a logo&#10;&#10;Description automatically generated">
            <a:extLst>
              <a:ext uri="{FF2B5EF4-FFF2-40B4-BE49-F238E27FC236}">
                <a16:creationId xmlns:a16="http://schemas.microsoft.com/office/drawing/2014/main" id="{64F02E2B-6396-48E2-AFA2-0B0BCFAD9A3F}"/>
              </a:ext>
            </a:extLst>
          </p:cNvPr>
          <p:cNvPicPr>
            <a:picLocks noChangeAspect="1"/>
          </p:cNvPicPr>
          <p:nvPr/>
        </p:nvPicPr>
        <p:blipFill>
          <a:blip r:embed="rId3"/>
          <a:stretch>
            <a:fillRect/>
          </a:stretch>
        </p:blipFill>
        <p:spPr>
          <a:xfrm>
            <a:off x="111780" y="352401"/>
            <a:ext cx="1066056" cy="1066056"/>
          </a:xfrm>
          <a:prstGeom prst="rect">
            <a:avLst/>
          </a:prstGeom>
        </p:spPr>
      </p:pic>
      <p:pic>
        <p:nvPicPr>
          <p:cNvPr id="7" name="Picture 6" descr="A screenshot of a computer&#10;&#10;Description automatically generated with medium confidence">
            <a:extLst>
              <a:ext uri="{FF2B5EF4-FFF2-40B4-BE49-F238E27FC236}">
                <a16:creationId xmlns:a16="http://schemas.microsoft.com/office/drawing/2014/main" id="{735EEB3F-ACEB-4168-928D-D9DB5F9542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9630" y="1229368"/>
            <a:ext cx="7599314" cy="4977226"/>
          </a:xfrm>
          <a:prstGeom prst="rect">
            <a:avLst/>
          </a:prstGeom>
        </p:spPr>
      </p:pic>
      <p:sp>
        <p:nvSpPr>
          <p:cNvPr id="11" name="Text Placeholder 43">
            <a:extLst>
              <a:ext uri="{FF2B5EF4-FFF2-40B4-BE49-F238E27FC236}">
                <a16:creationId xmlns:a16="http://schemas.microsoft.com/office/drawing/2014/main" id="{555BC258-B4D5-4DB5-A12F-DDA0ECADA60C}"/>
              </a:ext>
            </a:extLst>
          </p:cNvPr>
          <p:cNvSpPr txBox="1">
            <a:spLocks/>
          </p:cNvSpPr>
          <p:nvPr/>
        </p:nvSpPr>
        <p:spPr>
          <a:xfrm>
            <a:off x="4988614" y="6590806"/>
            <a:ext cx="2214772" cy="2486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FFFFFF">
                    <a:lumMod val="65000"/>
                  </a:srgbClr>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7408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3EEE53-31E4-44EC-B7BC-38B949134AFB}"/>
              </a:ext>
            </a:extLst>
          </p:cNvPr>
          <p:cNvSpPr/>
          <p:nvPr/>
        </p:nvSpPr>
        <p:spPr>
          <a:xfrm>
            <a:off x="6652758" y="0"/>
            <a:ext cx="5539242" cy="6858000"/>
          </a:xfrm>
          <a:prstGeom prst="rect">
            <a:avLst/>
          </a:prstGeom>
          <a:solidFill>
            <a:srgbClr val="EFEF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 name="TextBox 1">
            <a:extLst>
              <a:ext uri="{FF2B5EF4-FFF2-40B4-BE49-F238E27FC236}">
                <a16:creationId xmlns:a16="http://schemas.microsoft.com/office/drawing/2014/main" id="{01CF8B8B-DEF7-4468-A162-709C084B5D01}"/>
              </a:ext>
            </a:extLst>
          </p:cNvPr>
          <p:cNvSpPr txBox="1"/>
          <p:nvPr/>
        </p:nvSpPr>
        <p:spPr>
          <a:xfrm>
            <a:off x="455998" y="1676400"/>
            <a:ext cx="4329817" cy="389337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1600" b="0" i="0" u="none" strike="noStrike" kern="1200" cap="none" spc="0" normalizeH="0" baseline="0" noProof="0">
                <a:ln>
                  <a:noFill/>
                </a:ln>
                <a:solidFill>
                  <a:srgbClr val="282828"/>
                </a:solidFill>
                <a:effectLst/>
                <a:uLnTx/>
                <a:uFillTx/>
                <a:latin typeface="Segoe UI"/>
                <a:ea typeface="Calibri" panose="020F0502020204030204" pitchFamily="34" charset="0"/>
                <a:cs typeface="Times New Roman"/>
              </a:rPr>
              <a:t>The improved Teams Meetings LTI app will help educators and students more easily integrate class meetings into their course work.</a:t>
            </a:r>
          </a:p>
          <a:p>
            <a:pPr marL="285750" marR="0" lvl="0" indent="-285750" algn="l" defTabSz="914400" rtl="0" eaLnBrk="1" fontAlgn="auto" latinLnBrk="0" hangingPunct="1">
              <a:lnSpc>
                <a:spcPct val="100000"/>
              </a:lnSpc>
              <a:spcBef>
                <a:spcPts val="0"/>
              </a:spcBef>
              <a:spcAft>
                <a:spcPts val="1200"/>
              </a:spcAft>
              <a:buClr>
                <a:srgbClr val="4B53BC"/>
              </a:buClr>
              <a:buSzTx/>
              <a:buFont typeface="Wingdings" panose="05000000000000000000" pitchFamily="2" charset="2"/>
              <a:buChar char="ü"/>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a:rPr>
              <a:t>Schedule individual or recurring meetings within the course in the LMS and set meeting options (based on tenant policies)</a:t>
            </a:r>
          </a:p>
          <a:p>
            <a:pPr marL="285750" marR="0" lvl="0" indent="-285750" algn="l" defTabSz="914400" rtl="0" eaLnBrk="1" fontAlgn="auto" latinLnBrk="0" hangingPunct="1">
              <a:lnSpc>
                <a:spcPct val="100000"/>
              </a:lnSpc>
              <a:spcBef>
                <a:spcPts val="0"/>
              </a:spcBef>
              <a:spcAft>
                <a:spcPts val="1200"/>
              </a:spcAft>
              <a:buClr>
                <a:srgbClr val="4B53BC"/>
              </a:buClr>
              <a:buSzTx/>
              <a:buFont typeface="Wingdings" panose="05000000000000000000" pitchFamily="2" charset="2"/>
              <a:buChar char="ü"/>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a:rPr>
              <a:t>Join or edit the details of a Teams meeting from the course in the LMS (deep link into Teams)</a:t>
            </a:r>
          </a:p>
          <a:p>
            <a:pPr marL="285750" marR="0" lvl="0" indent="-285750" algn="l" defTabSz="914400" rtl="0" eaLnBrk="1" fontAlgn="auto" latinLnBrk="0" hangingPunct="1">
              <a:lnSpc>
                <a:spcPct val="100000"/>
              </a:lnSpc>
              <a:spcBef>
                <a:spcPts val="0"/>
              </a:spcBef>
              <a:spcAft>
                <a:spcPts val="1200"/>
              </a:spcAft>
              <a:buClr>
                <a:srgbClr val="4B53BC"/>
              </a:buClr>
              <a:buSzTx/>
              <a:buFont typeface="Wingdings" panose="05000000000000000000" pitchFamily="2" charset="2"/>
              <a:buChar char="ü"/>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a:rPr>
              <a:t>Access previous meeting artifacts within the LMS course, including chat, recordings, transcripts, and attendance reports</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1600" b="0" i="0" u="none" strike="noStrike" kern="1200" cap="none" spc="0" normalizeH="0" baseline="0" noProof="0">
                <a:ln>
                  <a:noFill/>
                </a:ln>
                <a:solidFill>
                  <a:srgbClr val="2F2F2F"/>
                </a:solidFill>
                <a:effectLst/>
                <a:uLnTx/>
                <a:uFillTx/>
                <a:latin typeface="Segoe UI Semibold"/>
                <a:ea typeface="+mn-ea"/>
                <a:cs typeface="+mn-cs"/>
              </a:rPr>
              <a:t>Release timing: </a:t>
            </a:r>
            <a:r>
              <a:rPr kumimoji="0" lang="en-US" sz="1600" b="0" i="0" u="none" strike="noStrike" kern="1200" cap="none" spc="0" normalizeH="0" baseline="0" noProof="0">
                <a:ln>
                  <a:noFill/>
                </a:ln>
                <a:solidFill>
                  <a:srgbClr val="000000"/>
                </a:solidFill>
                <a:effectLst/>
                <a:uLnTx/>
                <a:uFillTx/>
                <a:latin typeface="Segoe UI"/>
                <a:ea typeface="+mn-ea"/>
                <a:cs typeface="Segoe UI"/>
              </a:rPr>
              <a:t>August 2021 (Canvas)</a:t>
            </a:r>
          </a:p>
        </p:txBody>
      </p:sp>
      <p:sp>
        <p:nvSpPr>
          <p:cNvPr id="8" name="Title 1">
            <a:extLst>
              <a:ext uri="{FF2B5EF4-FFF2-40B4-BE49-F238E27FC236}">
                <a16:creationId xmlns:a16="http://schemas.microsoft.com/office/drawing/2014/main" id="{B4DE2B18-9576-4FCD-A60D-47FFB9CAC667}"/>
              </a:ext>
            </a:extLst>
          </p:cNvPr>
          <p:cNvSpPr txBox="1">
            <a:spLocks/>
          </p:cNvSpPr>
          <p:nvPr/>
        </p:nvSpPr>
        <p:spPr>
          <a:xfrm>
            <a:off x="1128645" y="697284"/>
            <a:ext cx="9766095" cy="338554"/>
          </a:xfrm>
          <a:prstGeom prst="rect">
            <a:avLst/>
          </a:prstGeom>
        </p:spPr>
        <p:txBody>
          <a:bodyPr vert="horz" wrap="square" lIns="0" tIns="0" rIns="0" bIns="0" rtlCol="0" anchor="ctr">
            <a:spAutoFit/>
          </a:bodyPr>
          <a:lstStyle>
            <a:lvl1pPr algn="ctr" defTabSz="699422" rtl="0" eaLnBrk="1" latinLnBrk="0" hangingPunct="1">
              <a:lnSpc>
                <a:spcPct val="100000"/>
              </a:lnSpc>
              <a:spcBef>
                <a:spcPct val="0"/>
              </a:spcBef>
              <a:buNone/>
              <a:defRPr lang="en-US" sz="4500" b="1" kern="1200" cap="none" spc="-38"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699422" rtl="0" eaLnBrk="1" fontAlgn="auto" latinLnBrk="0" hangingPunct="1">
              <a:lnSpc>
                <a:spcPct val="100000"/>
              </a:lnSpc>
              <a:spcBef>
                <a:spcPct val="0"/>
              </a:spcBef>
              <a:spcAft>
                <a:spcPts val="0"/>
              </a:spcAft>
              <a:buClrTx/>
              <a:buSzTx/>
              <a:buFontTx/>
              <a:buNone/>
              <a:tabLst/>
              <a:defRPr/>
            </a:pPr>
            <a:r>
              <a:rPr kumimoji="0" lang="en-US" sz="2200" b="1" i="0" u="none" strike="noStrike" kern="1200" cap="none" spc="-38" normalizeH="0" baseline="0" noProof="0">
                <a:ln w="3175">
                  <a:noFill/>
                </a:ln>
                <a:solidFill>
                  <a:srgbClr val="0078D4"/>
                </a:solidFill>
                <a:effectLst/>
                <a:uLnTx/>
                <a:uFillTx/>
                <a:latin typeface="Segoe UI Semibold"/>
                <a:ea typeface="+mn-ea"/>
                <a:cs typeface="Segoe UI" pitchFamily="34" charset="0"/>
              </a:rPr>
              <a:t>Access a meeting agenda view with the improved Teams Meetings LTI app</a:t>
            </a:r>
          </a:p>
        </p:txBody>
      </p:sp>
      <p:pic>
        <p:nvPicPr>
          <p:cNvPr id="10" name="Picture 9" descr="A picture containing object&#10;&#10;Description automatically generated">
            <a:extLst>
              <a:ext uri="{FF2B5EF4-FFF2-40B4-BE49-F238E27FC236}">
                <a16:creationId xmlns:a16="http://schemas.microsoft.com/office/drawing/2014/main" id="{1182797E-D95B-445D-8DC2-24AB917FAE74}"/>
              </a:ext>
            </a:extLst>
          </p:cNvPr>
          <p:cNvPicPr>
            <a:picLocks noChangeAspect="1"/>
          </p:cNvPicPr>
          <p:nvPr/>
        </p:nvPicPr>
        <p:blipFill>
          <a:blip r:embed="rId3"/>
          <a:stretch>
            <a:fillRect/>
          </a:stretch>
        </p:blipFill>
        <p:spPr>
          <a:xfrm>
            <a:off x="190116" y="427487"/>
            <a:ext cx="915885" cy="915885"/>
          </a:xfrm>
          <a:prstGeom prst="rect">
            <a:avLst/>
          </a:prstGeom>
        </p:spPr>
      </p:pic>
      <p:pic>
        <p:nvPicPr>
          <p:cNvPr id="7" name="Picture 6" descr="Graphical user interface, application, Teams&#10;&#10;Description automatically generated">
            <a:extLst>
              <a:ext uri="{FF2B5EF4-FFF2-40B4-BE49-F238E27FC236}">
                <a16:creationId xmlns:a16="http://schemas.microsoft.com/office/drawing/2014/main" id="{B0849C76-345E-427A-BBA9-7DD509268F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2504" y="1179744"/>
            <a:ext cx="7694526" cy="5103635"/>
          </a:xfrm>
          <a:prstGeom prst="rect">
            <a:avLst/>
          </a:prstGeom>
        </p:spPr>
      </p:pic>
      <p:sp>
        <p:nvSpPr>
          <p:cNvPr id="9" name="Text Placeholder 43">
            <a:extLst>
              <a:ext uri="{FF2B5EF4-FFF2-40B4-BE49-F238E27FC236}">
                <a16:creationId xmlns:a16="http://schemas.microsoft.com/office/drawing/2014/main" id="{5F6783B8-5D28-4E03-B86D-212290B04CC3}"/>
              </a:ext>
            </a:extLst>
          </p:cNvPr>
          <p:cNvSpPr txBox="1">
            <a:spLocks/>
          </p:cNvSpPr>
          <p:nvPr/>
        </p:nvSpPr>
        <p:spPr>
          <a:xfrm>
            <a:off x="4988614" y="6590806"/>
            <a:ext cx="2214772" cy="2486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FFFFFF">
                    <a:lumMod val="65000"/>
                  </a:srgbClr>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48443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3EEE53-31E4-44EC-B7BC-38B949134AFB}"/>
              </a:ext>
            </a:extLst>
          </p:cNvPr>
          <p:cNvSpPr/>
          <p:nvPr/>
        </p:nvSpPr>
        <p:spPr>
          <a:xfrm>
            <a:off x="6652759" y="0"/>
            <a:ext cx="5539242" cy="6858000"/>
          </a:xfrm>
          <a:prstGeom prst="rect">
            <a:avLst/>
          </a:prstGeom>
          <a:solidFill>
            <a:srgbClr val="EFEF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 name="TextBox 1">
            <a:extLst>
              <a:ext uri="{FF2B5EF4-FFF2-40B4-BE49-F238E27FC236}">
                <a16:creationId xmlns:a16="http://schemas.microsoft.com/office/drawing/2014/main" id="{01CF8B8B-DEF7-4468-A162-709C084B5D01}"/>
              </a:ext>
            </a:extLst>
          </p:cNvPr>
          <p:cNvSpPr txBox="1"/>
          <p:nvPr/>
        </p:nvSpPr>
        <p:spPr>
          <a:xfrm>
            <a:off x="455998" y="1676400"/>
            <a:ext cx="4803631" cy="478592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1600" b="0" i="0" u="none" strike="noStrike" kern="1200" cap="none" spc="0" normalizeH="0" baseline="0" noProof="0">
                <a:ln>
                  <a:noFill/>
                </a:ln>
                <a:solidFill>
                  <a:srgbClr val="282828"/>
                </a:solidFill>
                <a:effectLst/>
                <a:uLnTx/>
                <a:uFillTx/>
                <a:latin typeface="Segoe UI"/>
                <a:ea typeface="Calibri" panose="020F0502020204030204" pitchFamily="34" charset="0"/>
                <a:cs typeface="Times New Roman"/>
              </a:rPr>
              <a:t>With the new Class Teams LTI app, educators and students will be able to more easily navigate seamlessly between Teams and their course in the LMS. </a:t>
            </a:r>
          </a:p>
          <a:p>
            <a:pPr marL="285750" marR="0" lvl="0" indent="-285750" algn="l" defTabSz="914400" rtl="0" eaLnBrk="1" fontAlgn="auto" latinLnBrk="0" hangingPunct="1">
              <a:lnSpc>
                <a:spcPct val="100000"/>
              </a:lnSpc>
              <a:spcBef>
                <a:spcPts val="0"/>
              </a:spcBef>
              <a:spcAft>
                <a:spcPts val="1200"/>
              </a:spcAft>
              <a:buClr>
                <a:srgbClr val="4B53BC"/>
              </a:buClr>
              <a:buSzTx/>
              <a:buFont typeface="Wingdings" panose="05000000000000000000" pitchFamily="2" charset="2"/>
              <a:buChar char="ü"/>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a:rPr>
              <a:t>Allow an educator to create a Class Team with the proper user roles within an LMS course based on the enrollment roster of the course in the LMS</a:t>
            </a:r>
          </a:p>
          <a:p>
            <a:pPr marL="285750" marR="0" lvl="0" indent="-285750" algn="l" defTabSz="914400" rtl="0" eaLnBrk="1" fontAlgn="auto" latinLnBrk="0" hangingPunct="1">
              <a:lnSpc>
                <a:spcPct val="100000"/>
              </a:lnSpc>
              <a:spcBef>
                <a:spcPts val="0"/>
              </a:spcBef>
              <a:spcAft>
                <a:spcPts val="1200"/>
              </a:spcAft>
              <a:buClr>
                <a:srgbClr val="4B53BC"/>
              </a:buClr>
              <a:buSzTx/>
              <a:buFont typeface="Wingdings" panose="05000000000000000000" pitchFamily="2" charset="2"/>
              <a:buChar char="ü"/>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a:rPr>
              <a:t>Respect Teams admin &amp; LMS privacy policies during Class Team creation</a:t>
            </a:r>
          </a:p>
          <a:p>
            <a:pPr marL="285750" marR="0" lvl="0" indent="-285750" algn="l" defTabSz="914400" rtl="0" eaLnBrk="1" fontAlgn="auto" latinLnBrk="0" hangingPunct="1">
              <a:lnSpc>
                <a:spcPct val="100000"/>
              </a:lnSpc>
              <a:spcBef>
                <a:spcPts val="0"/>
              </a:spcBef>
              <a:spcAft>
                <a:spcPts val="1200"/>
              </a:spcAft>
              <a:buClr>
                <a:srgbClr val="4B53BC"/>
              </a:buClr>
              <a:buSzTx/>
              <a:buFont typeface="Wingdings" panose="05000000000000000000" pitchFamily="2" charset="2"/>
              <a:buChar char="ü"/>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a:rPr>
              <a:t>After creating the Class Team, educators and students can access the Team from within the LMS course or Teams</a:t>
            </a:r>
          </a:p>
          <a:p>
            <a:pPr marL="285750" marR="0" lvl="0" indent="-285750" algn="l" defTabSz="914400" rtl="0" eaLnBrk="1" fontAlgn="auto" latinLnBrk="0" hangingPunct="1">
              <a:lnSpc>
                <a:spcPct val="100000"/>
              </a:lnSpc>
              <a:spcBef>
                <a:spcPts val="0"/>
              </a:spcBef>
              <a:spcAft>
                <a:spcPts val="1200"/>
              </a:spcAft>
              <a:buClr>
                <a:srgbClr val="4B53BC"/>
              </a:buClr>
              <a:buSzTx/>
              <a:buFont typeface="Wingdings" panose="05000000000000000000" pitchFamily="2" charset="2"/>
              <a:buChar char="ü"/>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a:rPr>
              <a:t>Support across desktop, mobile and web platforms</a:t>
            </a:r>
          </a:p>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1600" b="0" i="0" u="none" strike="noStrike" kern="1200" cap="none" spc="0" normalizeH="0" baseline="0" noProof="0">
                <a:ln>
                  <a:noFill/>
                </a:ln>
                <a:solidFill>
                  <a:srgbClr val="2F2F2F"/>
                </a:solidFill>
                <a:effectLst/>
                <a:uLnTx/>
                <a:uFillTx/>
                <a:latin typeface="Segoe UI Semibold"/>
                <a:ea typeface="+mn-ea"/>
                <a:cs typeface="+mn-cs"/>
              </a:rPr>
              <a:t>Release timing</a:t>
            </a:r>
            <a:r>
              <a:rPr kumimoji="0" lang="en-US" sz="1600" b="0" i="0" u="none" strike="noStrike" kern="1200" cap="none" spc="0" normalizeH="0" baseline="0" noProof="0">
                <a:ln>
                  <a:noFill/>
                </a:ln>
                <a:solidFill>
                  <a:srgbClr val="000000"/>
                </a:solidFill>
                <a:effectLst/>
                <a:uLnTx/>
                <a:uFillTx/>
                <a:latin typeface="Segoe UI"/>
                <a:ea typeface="+mn-ea"/>
                <a:cs typeface="Segoe UI"/>
              </a:rPr>
              <a:t>: July/August 2021 (Canvas/Blackboard)</a:t>
            </a:r>
          </a:p>
        </p:txBody>
      </p:sp>
      <p:sp>
        <p:nvSpPr>
          <p:cNvPr id="8" name="Title 1">
            <a:extLst>
              <a:ext uri="{FF2B5EF4-FFF2-40B4-BE49-F238E27FC236}">
                <a16:creationId xmlns:a16="http://schemas.microsoft.com/office/drawing/2014/main" id="{B4DE2B18-9576-4FCD-A60D-47FFB9CAC667}"/>
              </a:ext>
            </a:extLst>
          </p:cNvPr>
          <p:cNvSpPr txBox="1">
            <a:spLocks/>
          </p:cNvSpPr>
          <p:nvPr/>
        </p:nvSpPr>
        <p:spPr>
          <a:xfrm>
            <a:off x="1128646" y="528007"/>
            <a:ext cx="5370291" cy="677108"/>
          </a:xfrm>
          <a:prstGeom prst="rect">
            <a:avLst/>
          </a:prstGeom>
        </p:spPr>
        <p:txBody>
          <a:bodyPr vert="horz" wrap="square" lIns="0" tIns="0" rIns="0" bIns="0" rtlCol="0" anchor="ctr">
            <a:spAutoFit/>
          </a:bodyPr>
          <a:lstStyle>
            <a:lvl1pPr algn="ctr" defTabSz="699422" rtl="0" eaLnBrk="1" latinLnBrk="0" hangingPunct="1">
              <a:lnSpc>
                <a:spcPct val="100000"/>
              </a:lnSpc>
              <a:spcBef>
                <a:spcPct val="0"/>
              </a:spcBef>
              <a:buNone/>
              <a:defRPr lang="en-US" sz="4500" b="1" kern="1200" cap="none" spc="-38"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699422" rtl="0" eaLnBrk="1" fontAlgn="auto" latinLnBrk="0" hangingPunct="1">
              <a:lnSpc>
                <a:spcPct val="100000"/>
              </a:lnSpc>
              <a:spcBef>
                <a:spcPct val="0"/>
              </a:spcBef>
              <a:spcAft>
                <a:spcPts val="0"/>
              </a:spcAft>
              <a:buClrTx/>
              <a:buSzTx/>
              <a:buFontTx/>
              <a:buNone/>
              <a:tabLst/>
              <a:defRPr/>
            </a:pPr>
            <a:r>
              <a:rPr kumimoji="0" lang="en-US" sz="2200" b="1" i="0" u="none" strike="noStrike" kern="1200" cap="none" spc="-38" normalizeH="0" baseline="0" noProof="0">
                <a:ln w="3175">
                  <a:noFill/>
                </a:ln>
                <a:solidFill>
                  <a:srgbClr val="0078D4"/>
                </a:solidFill>
                <a:effectLst/>
                <a:uLnTx/>
                <a:uFillTx/>
                <a:latin typeface="Segoe UI Semibold"/>
                <a:ea typeface="+mn-ea"/>
                <a:cs typeface="Segoe UI" pitchFamily="34" charset="0"/>
              </a:rPr>
              <a:t>Create a Teams workspace for each course with the new Class Teams LTI app</a:t>
            </a:r>
          </a:p>
        </p:txBody>
      </p:sp>
      <p:pic>
        <p:nvPicPr>
          <p:cNvPr id="10" name="Picture 9" descr="A picture containing object&#10;&#10;Description automatically generated">
            <a:extLst>
              <a:ext uri="{FF2B5EF4-FFF2-40B4-BE49-F238E27FC236}">
                <a16:creationId xmlns:a16="http://schemas.microsoft.com/office/drawing/2014/main" id="{1182797E-D95B-445D-8DC2-24AB917FAE74}"/>
              </a:ext>
            </a:extLst>
          </p:cNvPr>
          <p:cNvPicPr>
            <a:picLocks noChangeAspect="1"/>
          </p:cNvPicPr>
          <p:nvPr/>
        </p:nvPicPr>
        <p:blipFill>
          <a:blip r:embed="rId3"/>
          <a:stretch>
            <a:fillRect/>
          </a:stretch>
        </p:blipFill>
        <p:spPr>
          <a:xfrm>
            <a:off x="190116" y="427487"/>
            <a:ext cx="915885" cy="915885"/>
          </a:xfrm>
          <a:prstGeom prst="rect">
            <a:avLst/>
          </a:prstGeom>
        </p:spPr>
      </p:pic>
      <p:sp>
        <p:nvSpPr>
          <p:cNvPr id="3" name="Text Placeholder 43">
            <a:extLst>
              <a:ext uri="{FF2B5EF4-FFF2-40B4-BE49-F238E27FC236}">
                <a16:creationId xmlns:a16="http://schemas.microsoft.com/office/drawing/2014/main" id="{690E1918-3C1C-40C1-9E37-D3DE0F37AE6D}"/>
              </a:ext>
            </a:extLst>
          </p:cNvPr>
          <p:cNvSpPr txBox="1">
            <a:spLocks/>
          </p:cNvSpPr>
          <p:nvPr/>
        </p:nvSpPr>
        <p:spPr>
          <a:xfrm>
            <a:off x="4988614" y="6590806"/>
            <a:ext cx="2214772" cy="2486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FFFFFF">
                    <a:lumMod val="65000"/>
                  </a:srgbClr>
                </a:solidFill>
                <a:effectLst/>
                <a:uLnTx/>
                <a:uFillTx/>
                <a:latin typeface="Segoe UI" panose="020B0502040204020203" pitchFamily="34" charset="0"/>
                <a:ea typeface="+mn-ea"/>
                <a:cs typeface="Segoe UI" panose="020B0502040204020203" pitchFamily="34" charset="0"/>
              </a:rPr>
              <a:t>Microsoft Confidential</a:t>
            </a:r>
          </a:p>
        </p:txBody>
      </p:sp>
      <p:grpSp>
        <p:nvGrpSpPr>
          <p:cNvPr id="16" name="Group 15">
            <a:extLst>
              <a:ext uri="{FF2B5EF4-FFF2-40B4-BE49-F238E27FC236}">
                <a16:creationId xmlns:a16="http://schemas.microsoft.com/office/drawing/2014/main" id="{3EAF2100-CA53-4C2C-BC9E-2443B57FA54B}"/>
              </a:ext>
            </a:extLst>
          </p:cNvPr>
          <p:cNvGrpSpPr/>
          <p:nvPr/>
        </p:nvGrpSpPr>
        <p:grpSpPr>
          <a:xfrm>
            <a:off x="5802165" y="-133637"/>
            <a:ext cx="6745072" cy="6386399"/>
            <a:chOff x="5802165" y="-133637"/>
            <a:chExt cx="6745072" cy="6386399"/>
          </a:xfrm>
        </p:grpSpPr>
        <p:pic>
          <p:nvPicPr>
            <p:cNvPr id="6" name="Picture 5" descr="Graphical user interface, application, Word&#10;&#10;Description automatically generated">
              <a:extLst>
                <a:ext uri="{FF2B5EF4-FFF2-40B4-BE49-F238E27FC236}">
                  <a16:creationId xmlns:a16="http://schemas.microsoft.com/office/drawing/2014/main" id="{AC2E762D-A537-4E42-97A4-D420743FB749}"/>
                </a:ext>
              </a:extLst>
            </p:cNvPr>
            <p:cNvPicPr>
              <a:picLocks noChangeAspect="1"/>
            </p:cNvPicPr>
            <p:nvPr/>
          </p:nvPicPr>
          <p:blipFill rotWithShape="1">
            <a:blip r:embed="rId4">
              <a:extLst>
                <a:ext uri="{28A0092B-C50C-407E-A947-70E740481C1C}">
                  <a14:useLocalDpi xmlns:a14="http://schemas.microsoft.com/office/drawing/2010/main" val="0"/>
                </a:ext>
              </a:extLst>
            </a:blip>
            <a:srcRect r="25824"/>
            <a:stretch/>
          </p:blipFill>
          <p:spPr>
            <a:xfrm>
              <a:off x="5802165" y="1137777"/>
              <a:ext cx="6745072" cy="5114985"/>
            </a:xfrm>
            <a:prstGeom prst="rect">
              <a:avLst/>
            </a:prstGeom>
          </p:spPr>
        </p:pic>
        <p:grpSp>
          <p:nvGrpSpPr>
            <p:cNvPr id="15" name="Group 14">
              <a:extLst>
                <a:ext uri="{FF2B5EF4-FFF2-40B4-BE49-F238E27FC236}">
                  <a16:creationId xmlns:a16="http://schemas.microsoft.com/office/drawing/2014/main" id="{E24290A4-EB6D-43D2-BCB0-D411546AD39C}"/>
                </a:ext>
              </a:extLst>
            </p:cNvPr>
            <p:cNvGrpSpPr/>
            <p:nvPr/>
          </p:nvGrpSpPr>
          <p:grpSpPr>
            <a:xfrm>
              <a:off x="6331959" y="-133637"/>
              <a:ext cx="3150020" cy="3286102"/>
              <a:chOff x="6331959" y="-133637"/>
              <a:chExt cx="3150020" cy="3286102"/>
            </a:xfrm>
          </p:grpSpPr>
          <p:sp>
            <p:nvSpPr>
              <p:cNvPr id="5" name="Rectangle 4">
                <a:extLst>
                  <a:ext uri="{FF2B5EF4-FFF2-40B4-BE49-F238E27FC236}">
                    <a16:creationId xmlns:a16="http://schemas.microsoft.com/office/drawing/2014/main" id="{B9E8E27A-77F4-4DEF-8158-74CB6B9BBEFF}"/>
                  </a:ext>
                </a:extLst>
              </p:cNvPr>
              <p:cNvSpPr/>
              <p:nvPr/>
            </p:nvSpPr>
            <p:spPr bwMode="auto">
              <a:xfrm>
                <a:off x="6331959" y="1210282"/>
                <a:ext cx="589542" cy="228599"/>
              </a:xfrm>
              <a:prstGeom prst="rect">
                <a:avLst/>
              </a:prstGeom>
              <a:no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0A0D6C08-8032-40F2-9182-0F68CE1E53C8}"/>
                  </a:ext>
                </a:extLst>
              </p:cNvPr>
              <p:cNvSpPr/>
              <p:nvPr/>
            </p:nvSpPr>
            <p:spPr bwMode="auto">
              <a:xfrm>
                <a:off x="8031699" y="2901808"/>
                <a:ext cx="707852" cy="250657"/>
              </a:xfrm>
              <a:prstGeom prst="rect">
                <a:avLst/>
              </a:prstGeom>
              <a:no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Arc 12">
                <a:extLst>
                  <a:ext uri="{FF2B5EF4-FFF2-40B4-BE49-F238E27FC236}">
                    <a16:creationId xmlns:a16="http://schemas.microsoft.com/office/drawing/2014/main" id="{C86C6F5F-CE9B-49A8-BDB5-A234035E461E}"/>
                  </a:ext>
                </a:extLst>
              </p:cNvPr>
              <p:cNvSpPr/>
              <p:nvPr/>
            </p:nvSpPr>
            <p:spPr>
              <a:xfrm rot="10800000">
                <a:off x="6569551" y="-133637"/>
                <a:ext cx="2912428" cy="3146552"/>
              </a:xfrm>
              <a:prstGeom prst="arc">
                <a:avLst>
                  <a:gd name="adj1" fmla="val 16205693"/>
                  <a:gd name="adj2" fmla="val 0"/>
                </a:avLst>
              </a:prstGeom>
              <a:ln w="3175">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grpSp>
      </p:grpSp>
    </p:spTree>
    <p:extLst>
      <p:ext uri="{BB962C8B-B14F-4D97-AF65-F5344CB8AC3E}">
        <p14:creationId xmlns:p14="http://schemas.microsoft.com/office/powerpoint/2010/main" val="234408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A4B69-2375-452F-A6E4-46CC2645BAAD}"/>
              </a:ext>
            </a:extLst>
          </p:cNvPr>
          <p:cNvSpPr>
            <a:spLocks noGrp="1"/>
          </p:cNvSpPr>
          <p:nvPr>
            <p:ph type="title"/>
          </p:nvPr>
        </p:nvSpPr>
        <p:spPr>
          <a:xfrm>
            <a:off x="426424" y="440495"/>
            <a:ext cx="11336039" cy="739343"/>
          </a:xfrm>
        </p:spPr>
        <p:txBody>
          <a:bodyPr vert="horz" wrap="square" lIns="0" tIns="164592" rIns="0" bIns="0" rtlCol="0" anchor="t">
            <a:normAutofit/>
          </a:bodyPr>
          <a:lstStyle/>
          <a:p>
            <a:r>
              <a:rPr lang="en-US" b="0" kern="1200" cap="none" spc="-147" baseline="0" dirty="0">
                <a:ln w="3175">
                  <a:noFill/>
                </a:ln>
                <a:effectLst/>
              </a:rPr>
              <a:t>LMS Integrations click through and sign-up</a:t>
            </a:r>
          </a:p>
        </p:txBody>
      </p:sp>
      <p:graphicFrame>
        <p:nvGraphicFramePr>
          <p:cNvPr id="7" name="TextBox 3">
            <a:extLst>
              <a:ext uri="{FF2B5EF4-FFF2-40B4-BE49-F238E27FC236}">
                <a16:creationId xmlns:a16="http://schemas.microsoft.com/office/drawing/2014/main" id="{175999C4-6612-43B2-80F6-663D0A4DD8FC}"/>
              </a:ext>
            </a:extLst>
          </p:cNvPr>
          <p:cNvGraphicFramePr/>
          <p:nvPr>
            <p:extLst>
              <p:ext uri="{D42A27DB-BD31-4B8C-83A1-F6EECF244321}">
                <p14:modId xmlns:p14="http://schemas.microsoft.com/office/powerpoint/2010/main" val="2295062314"/>
              </p:ext>
            </p:extLst>
          </p:nvPr>
        </p:nvGraphicFramePr>
        <p:xfrm>
          <a:off x="426424" y="2135536"/>
          <a:ext cx="11336039" cy="42881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001611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A4B69-2375-452F-A6E4-46CC2645BAAD}"/>
              </a:ext>
            </a:extLst>
          </p:cNvPr>
          <p:cNvSpPr>
            <a:spLocks noGrp="1"/>
          </p:cNvSpPr>
          <p:nvPr>
            <p:ph type="title"/>
          </p:nvPr>
        </p:nvSpPr>
        <p:spPr>
          <a:xfrm>
            <a:off x="426424" y="440495"/>
            <a:ext cx="11336039" cy="739343"/>
          </a:xfrm>
        </p:spPr>
        <p:txBody>
          <a:bodyPr vert="horz" wrap="square" lIns="0" tIns="164592" rIns="0" bIns="0" rtlCol="0" anchor="t">
            <a:normAutofit/>
          </a:bodyPr>
          <a:lstStyle/>
          <a:p>
            <a:r>
              <a:rPr lang="en-US" b="0" kern="1200" cap="none" spc="-147" baseline="0" dirty="0">
                <a:ln w="3175">
                  <a:noFill/>
                </a:ln>
                <a:effectLst/>
              </a:rPr>
              <a:t>SDS click through and links</a:t>
            </a:r>
          </a:p>
        </p:txBody>
      </p:sp>
      <p:graphicFrame>
        <p:nvGraphicFramePr>
          <p:cNvPr id="7" name="TextBox 3">
            <a:extLst>
              <a:ext uri="{FF2B5EF4-FFF2-40B4-BE49-F238E27FC236}">
                <a16:creationId xmlns:a16="http://schemas.microsoft.com/office/drawing/2014/main" id="{175999C4-6612-43B2-80F6-663D0A4DD8FC}"/>
              </a:ext>
            </a:extLst>
          </p:cNvPr>
          <p:cNvGraphicFramePr/>
          <p:nvPr>
            <p:extLst>
              <p:ext uri="{D42A27DB-BD31-4B8C-83A1-F6EECF244321}">
                <p14:modId xmlns:p14="http://schemas.microsoft.com/office/powerpoint/2010/main" val="3415433876"/>
              </p:ext>
            </p:extLst>
          </p:nvPr>
        </p:nvGraphicFramePr>
        <p:xfrm>
          <a:off x="426424" y="2135536"/>
          <a:ext cx="11336039" cy="42881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0402789"/>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5_Office 365 PPT Template - 2017">
  <a:themeElements>
    <a:clrScheme name="Custom 1">
      <a:dk1>
        <a:srgbClr val="2F2F2F"/>
      </a:dk1>
      <a:lt1>
        <a:srgbClr val="E6E6E6"/>
      </a:lt1>
      <a:dk2>
        <a:srgbClr val="2F2F2F"/>
      </a:dk2>
      <a:lt2>
        <a:srgbClr val="FFFFFF"/>
      </a:lt2>
      <a:accent1>
        <a:srgbClr val="0078D7"/>
      </a:accent1>
      <a:accent2>
        <a:srgbClr val="2F2F2F"/>
      </a:accent2>
      <a:accent3>
        <a:srgbClr val="D2D2D2"/>
      </a:accent3>
      <a:accent4>
        <a:srgbClr val="E6E6E6"/>
      </a:accent4>
      <a:accent5>
        <a:srgbClr val="2F2F2F"/>
      </a:accent5>
      <a:accent6>
        <a:srgbClr val="D2D2D2"/>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5" id="{FB5089AB-0981-461F-A323-43981932E4CD}" vid="{56B1AA26-1DBF-4ECC-A33C-29D0D70600A2}"/>
    </a:ext>
  </a:extLst>
</a:theme>
</file>

<file path=ppt/theme/theme2.xml><?xml version="1.0" encoding="utf-8"?>
<a:theme xmlns:a="http://schemas.openxmlformats.org/drawingml/2006/main" name="2_White Template">
  <a:themeElements>
    <a:clrScheme name="TS_20_Purple on White">
      <a:dk1>
        <a:srgbClr val="000000"/>
      </a:dk1>
      <a:lt1>
        <a:srgbClr val="FFFFFF"/>
      </a:lt1>
      <a:dk2>
        <a:srgbClr val="3B2E58"/>
      </a:dk2>
      <a:lt2>
        <a:srgbClr val="E6E6E6"/>
      </a:lt2>
      <a:accent1>
        <a:srgbClr val="8661C5"/>
      </a:accent1>
      <a:accent2>
        <a:srgbClr val="3B2E58"/>
      </a:accent2>
      <a:accent3>
        <a:srgbClr val="D59DFF"/>
      </a:accent3>
      <a:accent4>
        <a:srgbClr val="0078D4"/>
      </a:accent4>
      <a:accent5>
        <a:srgbClr val="243A5E"/>
      </a:accent5>
      <a:accent6>
        <a:srgbClr val="737373"/>
      </a:accent6>
      <a:hlink>
        <a:srgbClr val="7B51BF"/>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7.potx" id="{B80AB629-CAA1-4337-885D-E45863E95C35}" vid="{5BDB2DC5-0E10-4801-9011-790B6DCE6DA0}"/>
    </a:ext>
  </a:extLst>
</a:theme>
</file>

<file path=ppt/theme/theme3.xml><?xml version="1.0" encoding="utf-8"?>
<a:theme xmlns:a="http://schemas.openxmlformats.org/drawingml/2006/main" name="1_2-30755 Solid Color Layouts">
  <a:themeElements>
    <a:clrScheme name="Custom 46">
      <a:dk1>
        <a:srgbClr val="505050"/>
      </a:dk1>
      <a:lt1>
        <a:srgbClr val="FFFFFF"/>
      </a:lt1>
      <a:dk2>
        <a:srgbClr val="0078D7"/>
      </a:dk2>
      <a:lt2>
        <a:srgbClr val="F8F8F8"/>
      </a:lt2>
      <a:accent1>
        <a:srgbClr val="0078D7"/>
      </a:accent1>
      <a:accent2>
        <a:srgbClr val="B4009E"/>
      </a:accent2>
      <a:accent3>
        <a:srgbClr val="107C10"/>
      </a:accent3>
      <a:accent4>
        <a:srgbClr val="5C2D91"/>
      </a:accent4>
      <a:accent5>
        <a:srgbClr val="008272"/>
      </a:accent5>
      <a:accent6>
        <a:srgbClr val="D83B01"/>
      </a:accent6>
      <a:hlink>
        <a:srgbClr val="FFFFFF"/>
      </a:hlink>
      <a:folHlink>
        <a:srgbClr val="FFFF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Highlights_template.potx" id="{0509FF11-EB25-4F1B-87BC-0DEE564A1F9E}" vid="{BC2C997C-56A4-4128-AA1E-80712E90C976}"/>
    </a:ext>
  </a:extLst>
</a:theme>
</file>

<file path=ppt/theme/theme4.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5.xml><?xml version="1.0" encoding="utf-8"?>
<a:theme xmlns:a="http://schemas.openxmlformats.org/drawingml/2006/main" name="3_FY18 Enterprise">
  <a:themeElements>
    <a:clrScheme name="Custom 2">
      <a:dk1>
        <a:srgbClr val="353535"/>
      </a:dk1>
      <a:lt1>
        <a:srgbClr val="FFFFFF"/>
      </a:lt1>
      <a:dk2>
        <a:srgbClr val="0078D7"/>
      </a:dk2>
      <a:lt2>
        <a:srgbClr val="F2F2F2"/>
      </a:lt2>
      <a:accent1>
        <a:srgbClr val="0078D7"/>
      </a:accent1>
      <a:accent2>
        <a:srgbClr val="002050"/>
      </a:accent2>
      <a:accent3>
        <a:srgbClr val="00BCF2"/>
      </a:accent3>
      <a:accent4>
        <a:srgbClr val="D83B01"/>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FY18 Enterprise" id="{E72F3315-1010-49DB-9886-4D4C2CF5FD95}" vid="{819BFA2A-E2CF-41B2-903A-3ECB1391740E}"/>
    </a:ext>
  </a:extLst>
</a:theme>
</file>

<file path=ppt/theme/theme6.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66</TotalTime>
  <Words>624</Words>
  <Application>Microsoft Office PowerPoint</Application>
  <PresentationFormat>Widescreen</PresentationFormat>
  <Paragraphs>89</Paragraphs>
  <Slides>10</Slides>
  <Notes>6</Notes>
  <HiddenSlides>0</HiddenSlides>
  <MMClips>0</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1</vt:i4>
      </vt:variant>
      <vt:variant>
        <vt:lpstr>Slide Titles</vt:lpstr>
      </vt:variant>
      <vt:variant>
        <vt:i4>10</vt:i4>
      </vt:variant>
    </vt:vector>
  </HeadingPairs>
  <TitlesOfParts>
    <vt:vector size="27" baseType="lpstr">
      <vt:lpstr>Arial</vt:lpstr>
      <vt:lpstr>Calibri</vt:lpstr>
      <vt:lpstr>Century Schoolbook</vt:lpstr>
      <vt:lpstr>Consolas</vt:lpstr>
      <vt:lpstr>Segoe UI</vt:lpstr>
      <vt:lpstr>Segoe UI Light</vt:lpstr>
      <vt:lpstr>Segoe UI Semibold</vt:lpstr>
      <vt:lpstr>Segoe UI Semilight</vt:lpstr>
      <vt:lpstr>Wingdings</vt:lpstr>
      <vt:lpstr>Wingdings 2</vt:lpstr>
      <vt:lpstr>5_Office 365 PPT Template - 2017</vt:lpstr>
      <vt:lpstr>2_White Template</vt:lpstr>
      <vt:lpstr>1_2-30755 Solid Color Layouts</vt:lpstr>
      <vt:lpstr>Microsoft 365 PPT Template - 2018</vt:lpstr>
      <vt:lpstr>3_FY18 Enterprise</vt:lpstr>
      <vt:lpstr>View</vt:lpstr>
      <vt:lpstr>think-cell Slide</vt:lpstr>
      <vt:lpstr>LMS + M365 using Learning Tools Integration</vt:lpstr>
      <vt:lpstr>Empowering a connected, experience platform.</vt:lpstr>
      <vt:lpstr>Better together: Providing educators a simplified way to do their valued jobs </vt:lpstr>
      <vt:lpstr>PowerPoint Presentation</vt:lpstr>
      <vt:lpstr>PowerPoint Presentation</vt:lpstr>
      <vt:lpstr>PowerPoint Presentation</vt:lpstr>
      <vt:lpstr>PowerPoint Presentation</vt:lpstr>
      <vt:lpstr>LMS Integrations click through and sign-up</vt:lpstr>
      <vt:lpstr>SDS click through and links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LMS + M365 using Learning Tools Integration</dc:title>
  <dc:creator>Micah Linehan</dc:creator>
  <cp:lastModifiedBy>Micah Linehan</cp:lastModifiedBy>
  <cp:revision>1</cp:revision>
  <dcterms:created xsi:type="dcterms:W3CDTF">2021-07-13T15:28:17Z</dcterms:created>
  <dcterms:modified xsi:type="dcterms:W3CDTF">2021-07-13T16:34:20Z</dcterms:modified>
</cp:coreProperties>
</file>